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50" r:id="rId1"/>
    <p:sldMasterId id="2147483666" r:id="rId2"/>
    <p:sldMasterId id="2147483678" r:id="rId3"/>
  </p:sldMasterIdLst>
  <p:notesMasterIdLst>
    <p:notesMasterId r:id="rId44"/>
  </p:notesMasterIdLst>
  <p:sldIdLst>
    <p:sldId id="262" r:id="rId4"/>
    <p:sldId id="264" r:id="rId5"/>
    <p:sldId id="279" r:id="rId6"/>
    <p:sldId id="266" r:id="rId7"/>
    <p:sldId id="283" r:id="rId8"/>
    <p:sldId id="284" r:id="rId9"/>
    <p:sldId id="267" r:id="rId10"/>
    <p:sldId id="265" r:id="rId11"/>
    <p:sldId id="285" r:id="rId12"/>
    <p:sldId id="271" r:id="rId13"/>
    <p:sldId id="272" r:id="rId14"/>
    <p:sldId id="268" r:id="rId15"/>
    <p:sldId id="277" r:id="rId16"/>
    <p:sldId id="278" r:id="rId17"/>
    <p:sldId id="269" r:id="rId18"/>
    <p:sldId id="270" r:id="rId19"/>
    <p:sldId id="273" r:id="rId20"/>
    <p:sldId id="274" r:id="rId21"/>
    <p:sldId id="275" r:id="rId22"/>
    <p:sldId id="276" r:id="rId23"/>
    <p:sldId id="280" r:id="rId24"/>
    <p:sldId id="302" r:id="rId25"/>
    <p:sldId id="281" r:id="rId26"/>
    <p:sldId id="286" r:id="rId27"/>
    <p:sldId id="287" r:id="rId28"/>
    <p:sldId id="288" r:id="rId29"/>
    <p:sldId id="289" r:id="rId30"/>
    <p:sldId id="290" r:id="rId31"/>
    <p:sldId id="291" r:id="rId32"/>
    <p:sldId id="292" r:id="rId33"/>
    <p:sldId id="303" r:id="rId34"/>
    <p:sldId id="293" r:id="rId35"/>
    <p:sldId id="297" r:id="rId36"/>
    <p:sldId id="298" r:id="rId37"/>
    <p:sldId id="299" r:id="rId38"/>
    <p:sldId id="300" r:id="rId39"/>
    <p:sldId id="294" r:id="rId40"/>
    <p:sldId id="295" r:id="rId41"/>
    <p:sldId id="301" r:id="rId42"/>
    <p:sldId id="296" r:id="rId43"/>
  </p:sldIdLst>
  <p:sldSz cx="12192000" cy="6858000"/>
  <p:notesSz cx="6858000" cy="9144000"/>
  <p:embeddedFontLst>
    <p:embeddedFont>
      <p:font typeface="Cambria Math" panose="02040503050406030204" pitchFamily="18" charset="0"/>
      <p:regular r:id="rId45"/>
    </p:embeddedFont>
    <p:embeddedFont>
      <p:font typeface="Century Gothic" panose="020B0502020202020204" pitchFamily="34" charset="0"/>
      <p:regular r:id="rId46"/>
      <p:bold r:id="rId47"/>
      <p:italic r:id="rId48"/>
      <p:boldItalic r:id="rId49"/>
    </p:embeddedFont>
    <p:embeddedFont>
      <p:font typeface="Work Sans" pitchFamily="2" charset="77"/>
      <p:regular r:id="rId50"/>
      <p:italic r:id="rId51"/>
    </p:embeddedFont>
    <p:embeddedFont>
      <p:font typeface="Work Sans Medium" pitchFamily="2" charset="77"/>
      <p:regular r:id="rId52"/>
      <p:italic r:id="rId53"/>
    </p:embeddedFont>
    <p:embeddedFont>
      <p:font typeface="Work Sans SemiBold" pitchFamily="2" charset="77"/>
      <p:regular r:id="rId54"/>
      <p:bold r:id="rId55"/>
      <p:italic r:id="rId56"/>
      <p:boldItalic r:id="rId57"/>
    </p:embeddedFont>
  </p:embeddedFontLst>
  <p:defaultText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guide id="3" orient="horz" pos="1344" userDrawn="1">
          <p15:clr>
            <a:srgbClr val="A4A3A4"/>
          </p15:clr>
        </p15:guide>
        <p15:guide id="4" pos="597" userDrawn="1">
          <p15:clr>
            <a:srgbClr val="A4A3A4"/>
          </p15:clr>
        </p15:guide>
        <p15:guide id="5" pos="3273" userDrawn="1">
          <p15:clr>
            <a:srgbClr val="A4A3A4"/>
          </p15:clr>
        </p15:guide>
        <p15:guide id="6" pos="3500" userDrawn="1">
          <p15:clr>
            <a:srgbClr val="A4A3A4"/>
          </p15:clr>
        </p15:guide>
        <p15:guide id="7" pos="6153" userDrawn="1">
          <p15:clr>
            <a:srgbClr val="A4A3A4"/>
          </p15:clr>
        </p15:guide>
        <p15:guide id="8" orient="horz" pos="102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FBFB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1380"/>
    <p:restoredTop sz="96327"/>
  </p:normalViewPr>
  <p:slideViewPr>
    <p:cSldViewPr snapToGrid="0" showGuides="1">
      <p:cViewPr>
        <p:scale>
          <a:sx n="87" d="100"/>
          <a:sy n="87" d="100"/>
        </p:scale>
        <p:origin x="1304" y="888"/>
      </p:cViewPr>
      <p:guideLst>
        <p:guide orient="horz" pos="2160"/>
        <p:guide pos="3840"/>
        <p:guide orient="horz" pos="1344"/>
        <p:guide pos="597"/>
        <p:guide pos="3273"/>
        <p:guide pos="3500"/>
        <p:guide pos="6153"/>
        <p:guide orient="horz" pos="1026"/>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font" Target="fonts/font3.fntdata"/><Relationship Id="rId50" Type="http://schemas.openxmlformats.org/officeDocument/2006/relationships/font" Target="fonts/font6.fntdata"/><Relationship Id="rId55" Type="http://schemas.openxmlformats.org/officeDocument/2006/relationships/font" Target="fonts/font11.fntdata"/><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font" Target="fonts/font1.fntdata"/><Relationship Id="rId53" Type="http://schemas.openxmlformats.org/officeDocument/2006/relationships/font" Target="fonts/font9.fntdata"/><Relationship Id="rId58" Type="http://schemas.openxmlformats.org/officeDocument/2006/relationships/presProps" Target="presProps.xml"/><Relationship Id="rId5" Type="http://schemas.openxmlformats.org/officeDocument/2006/relationships/slide" Target="slides/slide2.xml"/><Relationship Id="rId61" Type="http://schemas.openxmlformats.org/officeDocument/2006/relationships/tableStyles" Target="tableStyles.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font" Target="fonts/font4.fntdata"/><Relationship Id="rId56" Type="http://schemas.openxmlformats.org/officeDocument/2006/relationships/font" Target="fonts/font12.fntdata"/><Relationship Id="rId8" Type="http://schemas.openxmlformats.org/officeDocument/2006/relationships/slide" Target="slides/slide5.xml"/><Relationship Id="rId51" Type="http://schemas.openxmlformats.org/officeDocument/2006/relationships/font" Target="fonts/font7.fntdata"/><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font" Target="fonts/font2.fntdata"/><Relationship Id="rId59" Type="http://schemas.openxmlformats.org/officeDocument/2006/relationships/viewProps" Target="viewProps.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font" Target="fonts/font5.fntdata"/><Relationship Id="rId57" Type="http://schemas.openxmlformats.org/officeDocument/2006/relationships/font" Target="fonts/font13.fntdata"/><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notesMaster" Target="notesMasters/notesMaster1.xml"/><Relationship Id="rId52" Type="http://schemas.openxmlformats.org/officeDocument/2006/relationships/font" Target="fonts/font8.fntdata"/><Relationship Id="rId60"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tshållare för sidhuvud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Platshållare fö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E67863-098D-7443-8C24-5FBC4AB783A3}" type="datetimeFigureOut">
              <a:t>1/30/25</a:t>
            </a:fld>
            <a:endParaRPr lang="en-GB"/>
          </a:p>
        </p:txBody>
      </p:sp>
      <p:sp>
        <p:nvSpPr>
          <p:cNvPr id="4" name="Platshållare för bildobjekt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Platshållare för anteckninga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endParaRPr lang="en-GB"/>
          </a:p>
        </p:txBody>
      </p:sp>
      <p:sp>
        <p:nvSpPr>
          <p:cNvPr id="6" name="Platshållare för sidfo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Platshållare för bild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AD31592-3C66-914C-8F2B-350F777116DA}" type="slidenum">
              <a:t>‹#›</a:t>
            </a:fld>
            <a:endParaRPr lang="en-GB"/>
          </a:p>
        </p:txBody>
      </p:sp>
    </p:spTree>
    <p:extLst>
      <p:ext uri="{BB962C8B-B14F-4D97-AF65-F5344CB8AC3E}">
        <p14:creationId xmlns:p14="http://schemas.microsoft.com/office/powerpoint/2010/main" val="35677137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endParaRPr lang="en-GB"/>
          </a:p>
        </p:txBody>
      </p:sp>
      <p:sp>
        <p:nvSpPr>
          <p:cNvPr id="4" name="Platshållare för bildnummer 3"/>
          <p:cNvSpPr>
            <a:spLocks noGrp="1"/>
          </p:cNvSpPr>
          <p:nvPr>
            <p:ph type="sldNum" sz="quarter" idx="5"/>
          </p:nvPr>
        </p:nvSpPr>
        <p:spPr/>
        <p:txBody>
          <a:bodyPr/>
          <a:lstStyle/>
          <a:p>
            <a:fld id="{FAD31592-3C66-914C-8F2B-350F777116DA}" type="slidenum">
              <a:t>1</a:t>
            </a:fld>
            <a:endParaRPr lang="en-GB"/>
          </a:p>
        </p:txBody>
      </p:sp>
    </p:spTree>
    <p:extLst>
      <p:ext uri="{BB962C8B-B14F-4D97-AF65-F5344CB8AC3E}">
        <p14:creationId xmlns:p14="http://schemas.microsoft.com/office/powerpoint/2010/main" val="294432749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p:bg>
      <p:bgPr>
        <a:solidFill>
          <a:schemeClr val="tx1"/>
        </a:solidFill>
        <a:effectLst/>
      </p:bgPr>
    </p:bg>
    <p:spTree>
      <p:nvGrpSpPr>
        <p:cNvPr id="1" name=""/>
        <p:cNvGrpSpPr/>
        <p:nvPr/>
      </p:nvGrpSpPr>
      <p:grpSpPr>
        <a:xfrm>
          <a:off x="0" y="0"/>
          <a:ext cx="0" cy="0"/>
          <a:chOff x="0" y="0"/>
          <a:chExt cx="0" cy="0"/>
        </a:xfrm>
      </p:grpSpPr>
      <p:sp>
        <p:nvSpPr>
          <p:cNvPr id="5" name="Rubrik 1">
            <a:extLst>
              <a:ext uri="{FF2B5EF4-FFF2-40B4-BE49-F238E27FC236}">
                <a16:creationId xmlns:a16="http://schemas.microsoft.com/office/drawing/2014/main" id="{B8C1BEF0-CC6B-5D80-AC3F-DCD9982497A0}"/>
              </a:ext>
            </a:extLst>
          </p:cNvPr>
          <p:cNvSpPr>
            <a:spLocks noGrp="1"/>
          </p:cNvSpPr>
          <p:nvPr>
            <p:ph type="ctrTitle" hasCustomPrompt="1"/>
          </p:nvPr>
        </p:nvSpPr>
        <p:spPr>
          <a:xfrm>
            <a:off x="1695853" y="3571875"/>
            <a:ext cx="8798701" cy="1654175"/>
          </a:xfrm>
        </p:spPr>
        <p:txBody>
          <a:bodyPr anchor="ctr">
            <a:noAutofit/>
          </a:bodyPr>
          <a:lstStyle>
            <a:lvl1pPr algn="ctr">
              <a:defRPr sz="4800">
                <a:solidFill>
                  <a:schemeClr val="bg1"/>
                </a:solidFill>
              </a:defRPr>
            </a:lvl1pPr>
          </a:lstStyle>
          <a:p>
            <a:r>
              <a:rPr lang="en-GB" noProof="0"/>
              <a:t>Presentation title</a:t>
            </a:r>
          </a:p>
        </p:txBody>
      </p:sp>
      <p:sp>
        <p:nvSpPr>
          <p:cNvPr id="6" name="Underrubrik 2">
            <a:extLst>
              <a:ext uri="{FF2B5EF4-FFF2-40B4-BE49-F238E27FC236}">
                <a16:creationId xmlns:a16="http://schemas.microsoft.com/office/drawing/2014/main" id="{C3841BD3-5439-F0D1-9827-775AB47EAB5C}"/>
              </a:ext>
            </a:extLst>
          </p:cNvPr>
          <p:cNvSpPr>
            <a:spLocks noGrp="1"/>
          </p:cNvSpPr>
          <p:nvPr>
            <p:ph type="subTitle" idx="1" hasCustomPrompt="1"/>
          </p:nvPr>
        </p:nvSpPr>
        <p:spPr>
          <a:xfrm>
            <a:off x="2132013" y="5388994"/>
            <a:ext cx="7926387" cy="461962"/>
          </a:xfrm>
        </p:spPr>
        <p:txBody>
          <a:bodyPr>
            <a:normAutofit/>
          </a:bodyPr>
          <a:lstStyle>
            <a:lvl1pPr marL="0" indent="0" algn="ct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Subtitle here</a:t>
            </a:r>
          </a:p>
        </p:txBody>
      </p:sp>
      <p:pic>
        <p:nvPicPr>
          <p:cNvPr id="3" name="Bildobjekt 2">
            <a:extLst>
              <a:ext uri="{FF2B5EF4-FFF2-40B4-BE49-F238E27FC236}">
                <a16:creationId xmlns:a16="http://schemas.microsoft.com/office/drawing/2014/main" id="{770144CE-F533-5220-A14A-4B8EE3684C95}"/>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225244" y="1007044"/>
            <a:ext cx="1739917" cy="1654175"/>
          </a:xfrm>
          <a:prstGeom prst="rect">
            <a:avLst/>
          </a:prstGeom>
        </p:spPr>
      </p:pic>
    </p:spTree>
    <p:extLst>
      <p:ext uri="{BB962C8B-B14F-4D97-AF65-F5344CB8AC3E}">
        <p14:creationId xmlns:p14="http://schemas.microsoft.com/office/powerpoint/2010/main" val="234591678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Headline and 3 images, text">
    <p:spTree>
      <p:nvGrpSpPr>
        <p:cNvPr id="1" name=""/>
        <p:cNvGrpSpPr/>
        <p:nvPr/>
      </p:nvGrpSpPr>
      <p:grpSpPr>
        <a:xfrm>
          <a:off x="0" y="0"/>
          <a:ext cx="0" cy="0"/>
          <a:chOff x="0" y="0"/>
          <a:chExt cx="0" cy="0"/>
        </a:xfrm>
      </p:grpSpPr>
      <p:sp>
        <p:nvSpPr>
          <p:cNvPr id="3" name="Platshållare för datum 2">
            <a:extLst>
              <a:ext uri="{FF2B5EF4-FFF2-40B4-BE49-F238E27FC236}">
                <a16:creationId xmlns:a16="http://schemas.microsoft.com/office/drawing/2014/main" id="{48721948-959B-87EC-FA49-B45A4B605E29}"/>
              </a:ext>
            </a:extLst>
          </p:cNvPr>
          <p:cNvSpPr>
            <a:spLocks noGrp="1"/>
          </p:cNvSpPr>
          <p:nvPr>
            <p:ph type="dt" sz="half" idx="10"/>
          </p:nvPr>
        </p:nvSpPr>
        <p:spPr/>
        <p:txBody>
          <a:bodyPr/>
          <a:lstStyle/>
          <a:p>
            <a:fld id="{888E4D63-BE2C-4D4B-BBD2-256262659A9F}" type="datetime1">
              <a:rPr lang="en-GB" noProof="0" smtClean="0"/>
              <a:pPr/>
              <a:t>30/01/2025</a:t>
            </a:fld>
            <a:endParaRPr lang="en-GB" noProof="0"/>
          </a:p>
        </p:txBody>
      </p:sp>
      <p:sp>
        <p:nvSpPr>
          <p:cNvPr id="4" name="Platshållare för sidfot 3">
            <a:extLst>
              <a:ext uri="{FF2B5EF4-FFF2-40B4-BE49-F238E27FC236}">
                <a16:creationId xmlns:a16="http://schemas.microsoft.com/office/drawing/2014/main" id="{3E95995D-2E7D-4CB8-015A-F2384939846A}"/>
              </a:ext>
            </a:extLst>
          </p:cNvPr>
          <p:cNvSpPr>
            <a:spLocks noGrp="1"/>
          </p:cNvSpPr>
          <p:nvPr>
            <p:ph type="ftr" sz="quarter" idx="11"/>
          </p:nvPr>
        </p:nvSpPr>
        <p:spPr/>
        <p:txBody>
          <a:bodyPr/>
          <a:lstStyle/>
          <a:p>
            <a:r>
              <a:rPr lang="en-GB" noProof="0"/>
              <a:t>Presentation footer</a:t>
            </a:r>
          </a:p>
        </p:txBody>
      </p:sp>
      <p:sp>
        <p:nvSpPr>
          <p:cNvPr id="5" name="Platshållare för bildnummer 4">
            <a:extLst>
              <a:ext uri="{FF2B5EF4-FFF2-40B4-BE49-F238E27FC236}">
                <a16:creationId xmlns:a16="http://schemas.microsoft.com/office/drawing/2014/main" id="{48F2DE99-6303-F89C-1611-0FFF475B652F}"/>
              </a:ext>
            </a:extLst>
          </p:cNvPr>
          <p:cNvSpPr>
            <a:spLocks noGrp="1"/>
          </p:cNvSpPr>
          <p:nvPr>
            <p:ph type="sldNum" sz="quarter" idx="12"/>
          </p:nvPr>
        </p:nvSpPr>
        <p:spPr/>
        <p:txBody>
          <a:bodyPr/>
          <a:lstStyle/>
          <a:p>
            <a:fld id="{B716C8F4-20CD-364A-8A8E-DE130115B178}" type="slidenum">
              <a:rPr lang="en-GB" noProof="0" smtClean="0"/>
              <a:pPr/>
              <a:t>‹#›</a:t>
            </a:fld>
            <a:endParaRPr lang="en-GB" noProof="0"/>
          </a:p>
        </p:txBody>
      </p:sp>
      <p:sp>
        <p:nvSpPr>
          <p:cNvPr id="6" name="Platshållare för rubrik 1">
            <a:extLst>
              <a:ext uri="{FF2B5EF4-FFF2-40B4-BE49-F238E27FC236}">
                <a16:creationId xmlns:a16="http://schemas.microsoft.com/office/drawing/2014/main" id="{2AE870AB-060B-0FB2-E725-21BB65BCB5A1}"/>
              </a:ext>
            </a:extLst>
          </p:cNvPr>
          <p:cNvSpPr>
            <a:spLocks noGrp="1"/>
          </p:cNvSpPr>
          <p:nvPr>
            <p:ph type="title"/>
          </p:nvPr>
        </p:nvSpPr>
        <p:spPr>
          <a:xfrm>
            <a:off x="947739" y="836613"/>
            <a:ext cx="8196262" cy="1311364"/>
          </a:xfrm>
          <a:prstGeom prst="rect">
            <a:avLst/>
          </a:prstGeom>
        </p:spPr>
        <p:txBody>
          <a:bodyPr vert="horz" lIns="91440" tIns="108000" rIns="91440" bIns="45720" rtlCol="0" anchor="t">
            <a:noAutofit/>
          </a:bodyPr>
          <a:lstStyle/>
          <a:p>
            <a:r>
              <a:rPr lang="en-US" noProof="0"/>
              <a:t>Click to edit Master title style</a:t>
            </a:r>
            <a:endParaRPr lang="en-GB" noProof="0"/>
          </a:p>
        </p:txBody>
      </p:sp>
      <p:sp>
        <p:nvSpPr>
          <p:cNvPr id="13" name="Platshållare för bild 12">
            <a:extLst>
              <a:ext uri="{FF2B5EF4-FFF2-40B4-BE49-F238E27FC236}">
                <a16:creationId xmlns:a16="http://schemas.microsoft.com/office/drawing/2014/main" id="{3835E09C-BA82-D9ED-C123-DAF1093D8E89}"/>
              </a:ext>
            </a:extLst>
          </p:cNvPr>
          <p:cNvSpPr>
            <a:spLocks noGrp="1"/>
          </p:cNvSpPr>
          <p:nvPr>
            <p:ph type="pic" sz="quarter" idx="18"/>
          </p:nvPr>
        </p:nvSpPr>
        <p:spPr>
          <a:xfrm>
            <a:off x="947739" y="1687633"/>
            <a:ext cx="2822004" cy="3325692"/>
          </a:xfrm>
        </p:spPr>
        <p:txBody>
          <a:bodyPr/>
          <a:lstStyle/>
          <a:p>
            <a:r>
              <a:rPr lang="en-US" noProof="0"/>
              <a:t>Click icon to add picture</a:t>
            </a:r>
            <a:endParaRPr lang="en-GB" noProof="0"/>
          </a:p>
        </p:txBody>
      </p:sp>
      <p:sp>
        <p:nvSpPr>
          <p:cNvPr id="9" name="Platshållare för bild 12">
            <a:extLst>
              <a:ext uri="{FF2B5EF4-FFF2-40B4-BE49-F238E27FC236}">
                <a16:creationId xmlns:a16="http://schemas.microsoft.com/office/drawing/2014/main" id="{A1B32E41-89F9-9ED1-454D-E09D343B8235}"/>
              </a:ext>
            </a:extLst>
          </p:cNvPr>
          <p:cNvSpPr>
            <a:spLocks noGrp="1"/>
          </p:cNvSpPr>
          <p:nvPr>
            <p:ph type="pic" sz="quarter" idx="19"/>
          </p:nvPr>
        </p:nvSpPr>
        <p:spPr>
          <a:xfrm>
            <a:off x="4096380" y="1687633"/>
            <a:ext cx="2822004" cy="3325692"/>
          </a:xfrm>
        </p:spPr>
        <p:txBody>
          <a:bodyPr/>
          <a:lstStyle/>
          <a:p>
            <a:r>
              <a:rPr lang="en-US" noProof="0"/>
              <a:t>Click icon to add picture</a:t>
            </a:r>
            <a:endParaRPr lang="en-GB" noProof="0"/>
          </a:p>
        </p:txBody>
      </p:sp>
      <p:sp>
        <p:nvSpPr>
          <p:cNvPr id="10" name="Platshållare för bild 12">
            <a:extLst>
              <a:ext uri="{FF2B5EF4-FFF2-40B4-BE49-F238E27FC236}">
                <a16:creationId xmlns:a16="http://schemas.microsoft.com/office/drawing/2014/main" id="{BC3C8CFC-2399-786C-A053-51FD97723AC6}"/>
              </a:ext>
            </a:extLst>
          </p:cNvPr>
          <p:cNvSpPr>
            <a:spLocks noGrp="1"/>
          </p:cNvSpPr>
          <p:nvPr>
            <p:ph type="pic" sz="quarter" idx="20"/>
          </p:nvPr>
        </p:nvSpPr>
        <p:spPr>
          <a:xfrm>
            <a:off x="7245021" y="1687633"/>
            <a:ext cx="2822004" cy="3325692"/>
          </a:xfrm>
        </p:spPr>
        <p:txBody>
          <a:bodyPr/>
          <a:lstStyle/>
          <a:p>
            <a:r>
              <a:rPr lang="en-US" noProof="0"/>
              <a:t>Click icon to add picture</a:t>
            </a:r>
            <a:endParaRPr lang="en-GB" noProof="0"/>
          </a:p>
        </p:txBody>
      </p:sp>
      <p:sp>
        <p:nvSpPr>
          <p:cNvPr id="2" name="Platshållare för text 14">
            <a:extLst>
              <a:ext uri="{FF2B5EF4-FFF2-40B4-BE49-F238E27FC236}">
                <a16:creationId xmlns:a16="http://schemas.microsoft.com/office/drawing/2014/main" id="{590AE671-F2B6-FABF-A578-926E5EABFF30}"/>
              </a:ext>
            </a:extLst>
          </p:cNvPr>
          <p:cNvSpPr>
            <a:spLocks noGrp="1"/>
          </p:cNvSpPr>
          <p:nvPr>
            <p:ph type="body" sz="quarter" idx="21"/>
          </p:nvPr>
        </p:nvSpPr>
        <p:spPr>
          <a:xfrm>
            <a:off x="947738" y="5192713"/>
            <a:ext cx="2822004" cy="906462"/>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7" name="Platshållare för text 14">
            <a:extLst>
              <a:ext uri="{FF2B5EF4-FFF2-40B4-BE49-F238E27FC236}">
                <a16:creationId xmlns:a16="http://schemas.microsoft.com/office/drawing/2014/main" id="{66BB79A9-07F3-3923-86C2-83C52FDEA60B}"/>
              </a:ext>
            </a:extLst>
          </p:cNvPr>
          <p:cNvSpPr>
            <a:spLocks noGrp="1"/>
          </p:cNvSpPr>
          <p:nvPr>
            <p:ph type="body" sz="quarter" idx="22"/>
          </p:nvPr>
        </p:nvSpPr>
        <p:spPr>
          <a:xfrm>
            <a:off x="4096379" y="5192713"/>
            <a:ext cx="2822004" cy="906462"/>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8" name="Platshållare för text 14">
            <a:extLst>
              <a:ext uri="{FF2B5EF4-FFF2-40B4-BE49-F238E27FC236}">
                <a16:creationId xmlns:a16="http://schemas.microsoft.com/office/drawing/2014/main" id="{3BC5D95A-77B0-95FD-F967-BDB03FDE710D}"/>
              </a:ext>
            </a:extLst>
          </p:cNvPr>
          <p:cNvSpPr>
            <a:spLocks noGrp="1"/>
          </p:cNvSpPr>
          <p:nvPr>
            <p:ph type="body" sz="quarter" idx="23"/>
          </p:nvPr>
        </p:nvSpPr>
        <p:spPr>
          <a:xfrm>
            <a:off x="7245021" y="5192713"/>
            <a:ext cx="2822004" cy="906462"/>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Tree>
    <p:extLst>
      <p:ext uri="{BB962C8B-B14F-4D97-AF65-F5344CB8AC3E}">
        <p14:creationId xmlns:p14="http://schemas.microsoft.com/office/powerpoint/2010/main" val="229256812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3477">
          <p15:clr>
            <a:srgbClr val="FBAE40"/>
          </p15:clr>
        </p15:guide>
        <p15:guide id="5" orient="horz" pos="1275">
          <p15:clr>
            <a:srgbClr val="FBAE40"/>
          </p15:clr>
        </p15:guide>
        <p15:guide id="6" orient="horz" pos="3158">
          <p15:clr>
            <a:srgbClr val="FBAE40"/>
          </p15:clr>
        </p15:guide>
        <p15:guide id="7" orient="horz" pos="327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Logo">
    <p:spTree>
      <p:nvGrpSpPr>
        <p:cNvPr id="1" name=""/>
        <p:cNvGrpSpPr/>
        <p:nvPr/>
      </p:nvGrpSpPr>
      <p:grpSpPr>
        <a:xfrm>
          <a:off x="0" y="0"/>
          <a:ext cx="0" cy="0"/>
          <a:chOff x="0" y="0"/>
          <a:chExt cx="0" cy="0"/>
        </a:xfrm>
      </p:grpSpPr>
      <p:pic>
        <p:nvPicPr>
          <p:cNvPr id="6" name="Bildobjekt 5">
            <a:extLst>
              <a:ext uri="{FF2B5EF4-FFF2-40B4-BE49-F238E27FC236}">
                <a16:creationId xmlns:a16="http://schemas.microsoft.com/office/drawing/2014/main" id="{1BEAE4BB-8616-AD66-D017-A34248E73762}"/>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819006" y="1272750"/>
            <a:ext cx="4556257" cy="4331726"/>
          </a:xfrm>
          <a:prstGeom prst="rect">
            <a:avLst/>
          </a:prstGeom>
        </p:spPr>
      </p:pic>
    </p:spTree>
    <p:extLst>
      <p:ext uri="{BB962C8B-B14F-4D97-AF65-F5344CB8AC3E}">
        <p14:creationId xmlns:p14="http://schemas.microsoft.com/office/powerpoint/2010/main" val="12157286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Preparing your presentation">
    <p:spTree>
      <p:nvGrpSpPr>
        <p:cNvPr id="1" name=""/>
        <p:cNvGrpSpPr/>
        <p:nvPr/>
      </p:nvGrpSpPr>
      <p:grpSpPr>
        <a:xfrm>
          <a:off x="0" y="0"/>
          <a:ext cx="0" cy="0"/>
          <a:chOff x="0" y="0"/>
          <a:chExt cx="0" cy="0"/>
        </a:xfrm>
      </p:grpSpPr>
      <p:sp>
        <p:nvSpPr>
          <p:cNvPr id="6" name="textruta 5">
            <a:extLst>
              <a:ext uri="{FF2B5EF4-FFF2-40B4-BE49-F238E27FC236}">
                <a16:creationId xmlns:a16="http://schemas.microsoft.com/office/drawing/2014/main" id="{73512C92-439E-A01A-D5DD-EECE63EE9B11}"/>
              </a:ext>
            </a:extLst>
          </p:cNvPr>
          <p:cNvSpPr txBox="1"/>
          <p:nvPr userDrawn="1"/>
        </p:nvSpPr>
        <p:spPr>
          <a:xfrm>
            <a:off x="947738" y="2544623"/>
            <a:ext cx="4559299" cy="1768754"/>
          </a:xfrm>
          <a:prstGeom prst="rect">
            <a:avLst/>
          </a:prstGeom>
          <a:noFill/>
        </p:spPr>
        <p:txBody>
          <a:bodyPr wrap="square" rtlCol="0">
            <a:spAutoFit/>
          </a:bodyPr>
          <a:lstStyle/>
          <a:p>
            <a:pPr marL="230400" lvl="0" indent="-230400">
              <a:lnSpc>
                <a:spcPts val="2120"/>
              </a:lnSpc>
              <a:spcBef>
                <a:spcPts val="300"/>
              </a:spcBef>
              <a:buFont typeface="Arial" panose="020B0604020202020204" pitchFamily="34" charset="0"/>
              <a:buChar char="•"/>
            </a:pPr>
            <a:r>
              <a:rPr lang="en-GB" sz="1600" kern="100" noProof="0">
                <a:solidFill>
                  <a:schemeClr val="tx1">
                    <a:lumMod val="65000"/>
                    <a:lumOff val="35000"/>
                  </a:schemeClr>
                </a:solidFill>
                <a:effectLst/>
                <a:latin typeface="Work Sans" pitchFamily="2" charset="77"/>
                <a:ea typeface="Calibri" panose="020F0502020204030204" pitchFamily="34" charset="0"/>
                <a:cs typeface="Times New Roman" panose="02020603050405020304" pitchFamily="18" charset="0"/>
              </a:rPr>
              <a:t>The presentation is a visual aid and will be better if the written information is brief and punchy</a:t>
            </a:r>
          </a:p>
          <a:p>
            <a:pPr marL="230400" lvl="0" indent="-230400">
              <a:lnSpc>
                <a:spcPts val="2120"/>
              </a:lnSpc>
              <a:spcBef>
                <a:spcPts val="300"/>
              </a:spcBef>
              <a:buFont typeface="Arial" panose="020B0604020202020204" pitchFamily="34" charset="0"/>
              <a:buChar char="•"/>
            </a:pPr>
            <a:r>
              <a:rPr lang="en-GB" sz="1600" kern="100" noProof="0">
                <a:solidFill>
                  <a:schemeClr val="tx1">
                    <a:lumMod val="65000"/>
                    <a:lumOff val="35000"/>
                  </a:schemeClr>
                </a:solidFill>
                <a:effectLst/>
                <a:latin typeface="Work Sans" pitchFamily="2" charset="77"/>
                <a:ea typeface="Calibri" panose="020F0502020204030204" pitchFamily="34" charset="0"/>
                <a:cs typeface="Times New Roman" panose="02020603050405020304" pitchFamily="18" charset="0"/>
              </a:rPr>
              <a:t>Use the presentation to illustrate your message – use figures, quotes, etc.</a:t>
            </a:r>
          </a:p>
          <a:p>
            <a:pPr marL="230400" lvl="0" indent="-230400">
              <a:lnSpc>
                <a:spcPts val="2120"/>
              </a:lnSpc>
              <a:spcBef>
                <a:spcPts val="300"/>
              </a:spcBef>
              <a:buFont typeface="Arial" panose="020B0604020202020204" pitchFamily="34" charset="0"/>
              <a:buChar char="•"/>
            </a:pPr>
            <a:r>
              <a:rPr lang="en-GB" sz="1600" kern="100" noProof="0">
                <a:solidFill>
                  <a:schemeClr val="tx1">
                    <a:lumMod val="65000"/>
                    <a:lumOff val="35000"/>
                  </a:schemeClr>
                </a:solidFill>
                <a:effectLst/>
                <a:latin typeface="Work Sans" pitchFamily="2" charset="77"/>
                <a:ea typeface="Calibri" panose="020F0502020204030204" pitchFamily="34" charset="0"/>
                <a:cs typeface="Times New Roman" panose="02020603050405020304" pitchFamily="18" charset="0"/>
              </a:rPr>
              <a:t>Cues and bullet points are often useful</a:t>
            </a:r>
          </a:p>
        </p:txBody>
      </p:sp>
      <p:sp>
        <p:nvSpPr>
          <p:cNvPr id="7" name="textruta 6">
            <a:extLst>
              <a:ext uri="{FF2B5EF4-FFF2-40B4-BE49-F238E27FC236}">
                <a16:creationId xmlns:a16="http://schemas.microsoft.com/office/drawing/2014/main" id="{A3F9ED89-B1B8-9C3C-C691-E42F30F9DFE9}"/>
              </a:ext>
            </a:extLst>
          </p:cNvPr>
          <p:cNvSpPr txBox="1"/>
          <p:nvPr userDrawn="1"/>
        </p:nvSpPr>
        <p:spPr>
          <a:xfrm>
            <a:off x="6084515" y="2544623"/>
            <a:ext cx="4637273" cy="1768754"/>
          </a:xfrm>
          <a:prstGeom prst="rect">
            <a:avLst/>
          </a:prstGeom>
          <a:noFill/>
        </p:spPr>
        <p:txBody>
          <a:bodyPr wrap="square" rtlCol="0">
            <a:spAutoFit/>
          </a:bodyPr>
          <a:lstStyle/>
          <a:p>
            <a:pPr marL="230400" lvl="0" indent="-230400">
              <a:lnSpc>
                <a:spcPts val="2120"/>
              </a:lnSpc>
              <a:spcBef>
                <a:spcPts val="300"/>
              </a:spcBef>
              <a:buFont typeface="Arial" panose="020B0604020202020204" pitchFamily="34" charset="0"/>
              <a:buChar char="•"/>
            </a:pPr>
            <a:r>
              <a:rPr lang="en-GB" sz="1600" kern="100" noProof="0">
                <a:solidFill>
                  <a:schemeClr val="tx1">
                    <a:lumMod val="65000"/>
                    <a:lumOff val="35000"/>
                  </a:schemeClr>
                </a:solidFill>
                <a:effectLst/>
                <a:latin typeface="Work Sans" pitchFamily="2" charset="77"/>
                <a:ea typeface="Calibri" panose="020F0502020204030204" pitchFamily="34" charset="0"/>
                <a:cs typeface="Times New Roman" panose="02020603050405020304" pitchFamily="18" charset="0"/>
              </a:rPr>
              <a:t>Choose images/photos carefully – the right picture reinforces the message, the wrong one spoils it</a:t>
            </a:r>
          </a:p>
          <a:p>
            <a:pPr marL="230400" lvl="0" indent="-230400">
              <a:lnSpc>
                <a:spcPts val="2120"/>
              </a:lnSpc>
              <a:spcBef>
                <a:spcPts val="300"/>
              </a:spcBef>
              <a:buFont typeface="Arial" panose="020B0604020202020204" pitchFamily="34" charset="0"/>
              <a:buChar char="•"/>
            </a:pPr>
            <a:r>
              <a:rPr lang="en-GB" sz="1600" kern="100" noProof="0">
                <a:solidFill>
                  <a:schemeClr val="tx1">
                    <a:lumMod val="65000"/>
                    <a:lumOff val="35000"/>
                  </a:schemeClr>
                </a:solidFill>
                <a:effectLst/>
                <a:latin typeface="Work Sans" pitchFamily="2" charset="77"/>
                <a:ea typeface="Calibri" panose="020F0502020204030204" pitchFamily="34" charset="0"/>
                <a:cs typeface="Times New Roman" panose="02020603050405020304" pitchFamily="18" charset="0"/>
              </a:rPr>
              <a:t>If you can’t make a coherent slide, skip it – explain in your own words instead </a:t>
            </a:r>
          </a:p>
          <a:p>
            <a:pPr marL="230400" lvl="0" indent="-230400">
              <a:lnSpc>
                <a:spcPts val="2120"/>
              </a:lnSpc>
              <a:spcBef>
                <a:spcPts val="300"/>
              </a:spcBef>
              <a:buFont typeface="Arial" panose="020B0604020202020204" pitchFamily="34" charset="0"/>
              <a:buChar char="•"/>
            </a:pPr>
            <a:r>
              <a:rPr lang="en-GB" sz="1600" kern="100" noProof="0">
                <a:solidFill>
                  <a:schemeClr val="tx1">
                    <a:lumMod val="65000"/>
                    <a:lumOff val="35000"/>
                  </a:schemeClr>
                </a:solidFill>
                <a:effectLst/>
                <a:latin typeface="Work Sans" pitchFamily="2" charset="77"/>
                <a:ea typeface="Calibri" panose="020F0502020204030204" pitchFamily="34" charset="0"/>
                <a:cs typeface="Times New Roman" panose="02020603050405020304" pitchFamily="18" charset="0"/>
              </a:rPr>
              <a:t>Keep the presentation short. Talk instead</a:t>
            </a:r>
          </a:p>
        </p:txBody>
      </p:sp>
      <p:sp>
        <p:nvSpPr>
          <p:cNvPr id="8" name="textruta 7">
            <a:extLst>
              <a:ext uri="{FF2B5EF4-FFF2-40B4-BE49-F238E27FC236}">
                <a16:creationId xmlns:a16="http://schemas.microsoft.com/office/drawing/2014/main" id="{FFB6DB86-71A6-8FB0-0835-66FC238AC4B9}"/>
              </a:ext>
            </a:extLst>
          </p:cNvPr>
          <p:cNvSpPr txBox="1"/>
          <p:nvPr userDrawn="1"/>
        </p:nvSpPr>
        <p:spPr>
          <a:xfrm>
            <a:off x="947738" y="1890199"/>
            <a:ext cx="4559299" cy="361637"/>
          </a:xfrm>
          <a:prstGeom prst="rect">
            <a:avLst/>
          </a:prstGeom>
          <a:noFill/>
        </p:spPr>
        <p:txBody>
          <a:bodyPr wrap="square" rtlCol="0">
            <a:spAutoFit/>
          </a:bodyPr>
          <a:lstStyle/>
          <a:p>
            <a:pPr lvl="0">
              <a:lnSpc>
                <a:spcPts val="2120"/>
              </a:lnSpc>
              <a:spcBef>
                <a:spcPts val="300"/>
              </a:spcBef>
            </a:pPr>
            <a:r>
              <a:rPr lang="en-GB" kern="100" noProof="0">
                <a:effectLst/>
                <a:latin typeface="Work Sans" pitchFamily="2" charset="77"/>
                <a:ea typeface="Calibri" panose="020F0502020204030204" pitchFamily="34" charset="0"/>
                <a:cs typeface="Times New Roman" panose="02020603050405020304" pitchFamily="18" charset="0"/>
              </a:rPr>
              <a:t>Bear in mind:</a:t>
            </a:r>
          </a:p>
        </p:txBody>
      </p:sp>
      <p:sp>
        <p:nvSpPr>
          <p:cNvPr id="9" name="textruta 8">
            <a:extLst>
              <a:ext uri="{FF2B5EF4-FFF2-40B4-BE49-F238E27FC236}">
                <a16:creationId xmlns:a16="http://schemas.microsoft.com/office/drawing/2014/main" id="{A24D50C7-2824-5A60-8126-6E551E176684}"/>
              </a:ext>
            </a:extLst>
          </p:cNvPr>
          <p:cNvSpPr txBox="1"/>
          <p:nvPr userDrawn="1"/>
        </p:nvSpPr>
        <p:spPr>
          <a:xfrm>
            <a:off x="947738" y="899447"/>
            <a:ext cx="7774921" cy="579646"/>
          </a:xfrm>
          <a:prstGeom prst="rect">
            <a:avLst/>
          </a:prstGeom>
          <a:noFill/>
        </p:spPr>
        <p:txBody>
          <a:bodyPr wrap="square" rtlCol="0">
            <a:spAutoFit/>
          </a:bodyPr>
          <a:lstStyle/>
          <a:p>
            <a:pPr lvl="0">
              <a:lnSpc>
                <a:spcPts val="3840"/>
              </a:lnSpc>
            </a:pPr>
            <a:r>
              <a:rPr lang="en-GB" sz="3200" kern="100" noProof="0">
                <a:effectLst/>
                <a:latin typeface="Work Sans" pitchFamily="2" charset="77"/>
                <a:ea typeface="Calibri" panose="020F0502020204030204" pitchFamily="34" charset="0"/>
                <a:cs typeface="Times New Roman" panose="02020603050405020304" pitchFamily="18" charset="0"/>
              </a:rPr>
              <a:t>Preparing your presentation</a:t>
            </a:r>
          </a:p>
        </p:txBody>
      </p:sp>
    </p:spTree>
    <p:extLst>
      <p:ext uri="{BB962C8B-B14F-4D97-AF65-F5344CB8AC3E}">
        <p14:creationId xmlns:p14="http://schemas.microsoft.com/office/powerpoint/2010/main" val="134574330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Accessibility Office 2013/2016">
    <p:spTree>
      <p:nvGrpSpPr>
        <p:cNvPr id="1" name=""/>
        <p:cNvGrpSpPr/>
        <p:nvPr/>
      </p:nvGrpSpPr>
      <p:grpSpPr>
        <a:xfrm>
          <a:off x="0" y="0"/>
          <a:ext cx="0" cy="0"/>
          <a:chOff x="0" y="0"/>
          <a:chExt cx="0" cy="0"/>
        </a:xfrm>
      </p:grpSpPr>
      <p:sp>
        <p:nvSpPr>
          <p:cNvPr id="6" name="textruta 5">
            <a:extLst>
              <a:ext uri="{FF2B5EF4-FFF2-40B4-BE49-F238E27FC236}">
                <a16:creationId xmlns:a16="http://schemas.microsoft.com/office/drawing/2014/main" id="{8EB50238-E622-CC4D-E865-CA7D7EF35C9E}"/>
              </a:ext>
            </a:extLst>
          </p:cNvPr>
          <p:cNvSpPr txBox="1"/>
          <p:nvPr userDrawn="1"/>
        </p:nvSpPr>
        <p:spPr>
          <a:xfrm>
            <a:off x="957359" y="821623"/>
            <a:ext cx="7970120" cy="584775"/>
          </a:xfrm>
          <a:prstGeom prst="rect">
            <a:avLst/>
          </a:prstGeom>
          <a:noFill/>
        </p:spPr>
        <p:txBody>
          <a:bodyPr wrap="square" rtlCol="0">
            <a:spAutoFit/>
          </a:bodyPr>
          <a:lstStyle/>
          <a:p>
            <a:r>
              <a:rPr lang="en-GB" sz="3200" noProof="0">
                <a:latin typeface="Work Sans" pitchFamily="2" charset="77"/>
              </a:rPr>
              <a:t>Make your presentation accessible</a:t>
            </a:r>
          </a:p>
        </p:txBody>
      </p:sp>
      <p:sp>
        <p:nvSpPr>
          <p:cNvPr id="7" name="textruta 6">
            <a:extLst>
              <a:ext uri="{FF2B5EF4-FFF2-40B4-BE49-F238E27FC236}">
                <a16:creationId xmlns:a16="http://schemas.microsoft.com/office/drawing/2014/main" id="{46DB352F-69A9-1E92-AAD7-901A1A1F9054}"/>
              </a:ext>
            </a:extLst>
          </p:cNvPr>
          <p:cNvSpPr txBox="1"/>
          <p:nvPr userDrawn="1"/>
        </p:nvSpPr>
        <p:spPr>
          <a:xfrm>
            <a:off x="957359" y="1528186"/>
            <a:ext cx="9323414"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noProof="0">
                <a:latin typeface="Work Sans" pitchFamily="2" charset="77"/>
              </a:rPr>
              <a:t>The template is set up to be as accessibility-friendly as possible, but there are two things you need to do yourself as you add content. </a:t>
            </a:r>
            <a:r>
              <a:rPr lang="en-GB" sz="1400" b="1" noProof="0">
                <a:latin typeface="Work Sans SemiBold" pitchFamily="2" charset="77"/>
              </a:rPr>
              <a:t>The instructions below are for Office 2013/2016.</a:t>
            </a:r>
          </a:p>
        </p:txBody>
      </p:sp>
      <p:sp>
        <p:nvSpPr>
          <p:cNvPr id="8" name="textruta 7">
            <a:extLst>
              <a:ext uri="{FF2B5EF4-FFF2-40B4-BE49-F238E27FC236}">
                <a16:creationId xmlns:a16="http://schemas.microsoft.com/office/drawing/2014/main" id="{DA13882F-AF79-0DD9-0229-90F3341A13E5}"/>
              </a:ext>
            </a:extLst>
          </p:cNvPr>
          <p:cNvSpPr txBox="1"/>
          <p:nvPr userDrawn="1"/>
        </p:nvSpPr>
        <p:spPr>
          <a:xfrm>
            <a:off x="947738" y="2600794"/>
            <a:ext cx="4234721" cy="1887696"/>
          </a:xfrm>
          <a:prstGeom prst="rect">
            <a:avLst/>
          </a:prstGeom>
          <a:noFill/>
        </p:spPr>
        <p:txBody>
          <a:bodyPr wrap="square" rtlCol="0">
            <a:spAutoFit/>
          </a:bodyPr>
          <a:lstStyle/>
          <a:p>
            <a:pPr marL="0" indent="0">
              <a:spcAft>
                <a:spcPts val="1000"/>
              </a:spcAft>
              <a:buNone/>
            </a:pPr>
            <a:r>
              <a:rPr lang="en-GB" sz="1000" noProof="0">
                <a:latin typeface="Work Sans" pitchFamily="2" charset="77"/>
              </a:rPr>
              <a:t>Right-click on an image/figure and select the option "Format Picture." A tab will then open on the right side of the window. Choose the </a:t>
            </a:r>
            <a:r>
              <a:rPr lang="en-GB" sz="1000" i="1" noProof="0">
                <a:latin typeface="Work Sans" pitchFamily="2" charset="77"/>
              </a:rPr>
              <a:t>Size and Properties</a:t>
            </a:r>
            <a:r>
              <a:rPr lang="en-GB" sz="1000" noProof="0">
                <a:latin typeface="Work Sans" pitchFamily="2" charset="77"/>
              </a:rPr>
              <a:t> of the figure, then select </a:t>
            </a:r>
            <a:r>
              <a:rPr lang="en-GB" sz="1000" i="1" noProof="0">
                <a:latin typeface="Work Sans" pitchFamily="2" charset="77"/>
              </a:rPr>
              <a:t>Alternative Text</a:t>
            </a:r>
            <a:r>
              <a:rPr lang="en-GB" sz="1000" noProof="0">
                <a:latin typeface="Work Sans" pitchFamily="2" charset="77"/>
              </a:rPr>
              <a:t>. Describe your image/figure in 1-2 sentences that will be read aloud by screen readers for those with visual impairments.</a:t>
            </a:r>
          </a:p>
          <a:p>
            <a:pPr marL="0" indent="0">
              <a:spcAft>
                <a:spcPts val="1000"/>
              </a:spcAft>
              <a:buNone/>
            </a:pPr>
            <a:r>
              <a:rPr lang="en-GB" sz="1000" noProof="0">
                <a:latin typeface="Work Sans" pitchFamily="2" charset="77"/>
              </a:rPr>
              <a:t>If the image/figure serves no informative purpose and you want to exclude it, you can simply leave the title and description empty.</a:t>
            </a:r>
          </a:p>
          <a:p>
            <a:endParaRPr lang="en-GB" sz="1000" noProof="0">
              <a:latin typeface="Work Sans" pitchFamily="2" charset="77"/>
            </a:endParaRPr>
          </a:p>
        </p:txBody>
      </p:sp>
      <p:sp>
        <p:nvSpPr>
          <p:cNvPr id="9" name="textruta 8">
            <a:extLst>
              <a:ext uri="{FF2B5EF4-FFF2-40B4-BE49-F238E27FC236}">
                <a16:creationId xmlns:a16="http://schemas.microsoft.com/office/drawing/2014/main" id="{4DBAB48A-0207-EBBB-5144-24A47388C7DA}"/>
              </a:ext>
            </a:extLst>
          </p:cNvPr>
          <p:cNvSpPr txBox="1"/>
          <p:nvPr userDrawn="1"/>
        </p:nvSpPr>
        <p:spPr>
          <a:xfrm>
            <a:off x="5549719" y="2600794"/>
            <a:ext cx="4234721" cy="3554819"/>
          </a:xfrm>
          <a:prstGeom prst="rect">
            <a:avLst/>
          </a:prstGeom>
          <a:noFill/>
        </p:spPr>
        <p:txBody>
          <a:bodyPr wrap="square" rtlCol="0">
            <a:spAutoFit/>
          </a:bodyPr>
          <a:lstStyle/>
          <a:p>
            <a:pPr>
              <a:spcAft>
                <a:spcPts val="600"/>
              </a:spcAft>
            </a:pPr>
            <a:r>
              <a:rPr lang="en-GB" sz="1000" noProof="0">
                <a:latin typeface="Work Sans" pitchFamily="2" charset="77"/>
              </a:rPr>
              <a:t>The predefined fields in the templates have a set reading order, but if you add additional/custom text boxes, images, SmartArt, or other content, you should check that the reading order is logical. Otherwise, the objects will be read in the order they were added to the page.</a:t>
            </a:r>
          </a:p>
          <a:p>
            <a:pPr>
              <a:spcAft>
                <a:spcPts val="600"/>
              </a:spcAft>
            </a:pPr>
            <a:endParaRPr lang="en-GB" sz="1000" noProof="0">
              <a:latin typeface="Work Sans" pitchFamily="2" charset="77"/>
            </a:endParaRPr>
          </a:p>
          <a:p>
            <a:pPr marL="0" indent="0">
              <a:spcAft>
                <a:spcPts val="600"/>
              </a:spcAft>
              <a:buNone/>
            </a:pPr>
            <a:r>
              <a:rPr lang="en-GB" sz="1000" b="1" noProof="0">
                <a:latin typeface="Work Sans" pitchFamily="2" charset="77"/>
              </a:rPr>
              <a:t>You can control the reading order by:</a:t>
            </a:r>
          </a:p>
          <a:p>
            <a:pPr marL="228600" indent="-228600">
              <a:spcAft>
                <a:spcPts val="600"/>
              </a:spcAft>
              <a:buClr>
                <a:schemeClr val="tx1">
                  <a:lumMod val="65000"/>
                  <a:lumOff val="35000"/>
                </a:schemeClr>
              </a:buClr>
              <a:buFont typeface="+mj-lt"/>
              <a:buAutoNum type="arabicPeriod"/>
            </a:pPr>
            <a:r>
              <a:rPr lang="en-GB" sz="1000" noProof="0">
                <a:latin typeface="Work Sans" pitchFamily="2" charset="77"/>
              </a:rPr>
              <a:t>Selecting an object in the file.</a:t>
            </a:r>
          </a:p>
          <a:p>
            <a:pPr marL="228600" indent="-228600">
              <a:spcAft>
                <a:spcPts val="600"/>
              </a:spcAft>
              <a:buClr>
                <a:schemeClr val="tx1">
                  <a:lumMod val="65000"/>
                  <a:lumOff val="35000"/>
                </a:schemeClr>
              </a:buClr>
              <a:buFont typeface="+mj-lt"/>
              <a:buAutoNum type="arabicPeriod"/>
            </a:pPr>
            <a:r>
              <a:rPr lang="en-GB" sz="1000" noProof="0">
                <a:latin typeface="Work Sans" pitchFamily="2" charset="77"/>
              </a:rPr>
              <a:t>Choosing the "Format" tab that appears on the right side of the ribbon.</a:t>
            </a:r>
          </a:p>
          <a:p>
            <a:pPr marL="228600" indent="-228600">
              <a:spcAft>
                <a:spcPts val="600"/>
              </a:spcAft>
              <a:buClr>
                <a:schemeClr val="tx1">
                  <a:lumMod val="65000"/>
                  <a:lumOff val="35000"/>
                </a:schemeClr>
              </a:buClr>
              <a:buFont typeface="+mj-lt"/>
              <a:buAutoNum type="arabicPeriod"/>
            </a:pPr>
            <a:r>
              <a:rPr lang="en-GB" sz="1000" noProof="0">
                <a:latin typeface="Work Sans" pitchFamily="2" charset="77"/>
              </a:rPr>
              <a:t>Selecting "Selection Pane" in the "Arrange" group.</a:t>
            </a:r>
          </a:p>
          <a:p>
            <a:pPr marL="228600" indent="-228600">
              <a:spcAft>
                <a:spcPts val="600"/>
              </a:spcAft>
              <a:buClr>
                <a:schemeClr val="tx1">
                  <a:lumMod val="65000"/>
                  <a:lumOff val="35000"/>
                </a:schemeClr>
              </a:buClr>
              <a:buFont typeface="+mj-lt"/>
              <a:buAutoNum type="arabicPeriod"/>
            </a:pPr>
            <a:r>
              <a:rPr lang="en-GB" sz="1000" noProof="0">
                <a:latin typeface="Work Sans" pitchFamily="2" charset="77"/>
              </a:rPr>
              <a:t>Selecting one or more objects in the list.</a:t>
            </a:r>
          </a:p>
          <a:p>
            <a:pPr marL="228600" indent="-228600">
              <a:spcAft>
                <a:spcPts val="600"/>
              </a:spcAft>
              <a:buClr>
                <a:schemeClr val="tx1">
                  <a:lumMod val="65000"/>
                  <a:lumOff val="35000"/>
                </a:schemeClr>
              </a:buClr>
              <a:buFont typeface="+mj-lt"/>
              <a:buAutoNum type="arabicPeriod"/>
            </a:pPr>
            <a:r>
              <a:rPr lang="en-GB" sz="1000" noProof="0">
                <a:latin typeface="Work Sans" pitchFamily="2" charset="77"/>
              </a:rPr>
              <a:t>Dragging the selection upward or downward, or clicking the "Up" button.</a:t>
            </a:r>
          </a:p>
          <a:p>
            <a:pPr marL="228600" indent="-228600">
              <a:spcAft>
                <a:spcPts val="600"/>
              </a:spcAft>
              <a:buClr>
                <a:schemeClr val="tx1">
                  <a:lumMod val="65000"/>
                  <a:lumOff val="35000"/>
                </a:schemeClr>
              </a:buClr>
              <a:buFont typeface="+mj-lt"/>
              <a:buAutoNum type="arabicPeriod"/>
            </a:pPr>
            <a:r>
              <a:rPr lang="en-GB" sz="1000" noProof="0">
                <a:latin typeface="Work Sans" pitchFamily="2" charset="77"/>
              </a:rPr>
              <a:t>Dragging the objects until they have the desired order. This will not affect the layout on the page, only the order in which they are read by screen readers.</a:t>
            </a:r>
          </a:p>
          <a:p>
            <a:endParaRPr lang="en-GB" sz="1000" noProof="0">
              <a:latin typeface="Work Sans" pitchFamily="2" charset="77"/>
            </a:endParaRPr>
          </a:p>
        </p:txBody>
      </p:sp>
      <p:sp>
        <p:nvSpPr>
          <p:cNvPr id="10" name="textruta 9">
            <a:extLst>
              <a:ext uri="{FF2B5EF4-FFF2-40B4-BE49-F238E27FC236}">
                <a16:creationId xmlns:a16="http://schemas.microsoft.com/office/drawing/2014/main" id="{32D64C20-E0EC-50ED-8276-1342580DEAE9}"/>
              </a:ext>
            </a:extLst>
          </p:cNvPr>
          <p:cNvSpPr txBox="1"/>
          <p:nvPr userDrawn="1"/>
        </p:nvSpPr>
        <p:spPr>
          <a:xfrm>
            <a:off x="934309" y="2231036"/>
            <a:ext cx="4248150" cy="307777"/>
          </a:xfrm>
          <a:prstGeom prst="rect">
            <a:avLst/>
          </a:prstGeom>
          <a:noFill/>
        </p:spPr>
        <p:txBody>
          <a:bodyPr wrap="square" rtlCol="0">
            <a:spAutoFit/>
          </a:bodyPr>
          <a:lstStyle/>
          <a:p>
            <a:r>
              <a:rPr lang="en-GB" sz="1400" noProof="0">
                <a:latin typeface="Work Sans Medium" pitchFamily="2" charset="77"/>
              </a:rPr>
              <a:t>Add alternative text for images/figures</a:t>
            </a:r>
          </a:p>
        </p:txBody>
      </p:sp>
      <p:sp>
        <p:nvSpPr>
          <p:cNvPr id="11" name="textruta 10">
            <a:extLst>
              <a:ext uri="{FF2B5EF4-FFF2-40B4-BE49-F238E27FC236}">
                <a16:creationId xmlns:a16="http://schemas.microsoft.com/office/drawing/2014/main" id="{E6A6CDBB-9355-D585-CAEB-E68FDC04C402}"/>
              </a:ext>
            </a:extLst>
          </p:cNvPr>
          <p:cNvSpPr txBox="1"/>
          <p:nvPr userDrawn="1"/>
        </p:nvSpPr>
        <p:spPr>
          <a:xfrm>
            <a:off x="5543785" y="2231036"/>
            <a:ext cx="4248150" cy="307777"/>
          </a:xfrm>
          <a:prstGeom prst="rect">
            <a:avLst/>
          </a:prstGeom>
          <a:noFill/>
        </p:spPr>
        <p:txBody>
          <a:bodyPr wrap="square" rtlCol="0">
            <a:spAutoFit/>
          </a:bodyPr>
          <a:lstStyle/>
          <a:p>
            <a:r>
              <a:rPr lang="en-GB" sz="1400" noProof="0">
                <a:latin typeface="Work Sans Medium" pitchFamily="2" charset="77"/>
              </a:rPr>
              <a:t>Set reading order</a:t>
            </a:r>
          </a:p>
        </p:txBody>
      </p:sp>
    </p:spTree>
    <p:extLst>
      <p:ext uri="{BB962C8B-B14F-4D97-AF65-F5344CB8AC3E}">
        <p14:creationId xmlns:p14="http://schemas.microsoft.com/office/powerpoint/2010/main" val="350348163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Accessibility Office 365/2019">
    <p:spTree>
      <p:nvGrpSpPr>
        <p:cNvPr id="1" name=""/>
        <p:cNvGrpSpPr/>
        <p:nvPr/>
      </p:nvGrpSpPr>
      <p:grpSpPr>
        <a:xfrm>
          <a:off x="0" y="0"/>
          <a:ext cx="0" cy="0"/>
          <a:chOff x="0" y="0"/>
          <a:chExt cx="0" cy="0"/>
        </a:xfrm>
      </p:grpSpPr>
      <p:sp>
        <p:nvSpPr>
          <p:cNvPr id="6" name="textruta 5">
            <a:extLst>
              <a:ext uri="{FF2B5EF4-FFF2-40B4-BE49-F238E27FC236}">
                <a16:creationId xmlns:a16="http://schemas.microsoft.com/office/drawing/2014/main" id="{0A51E754-9C7A-11C0-D983-A8276233FD20}"/>
              </a:ext>
            </a:extLst>
          </p:cNvPr>
          <p:cNvSpPr txBox="1"/>
          <p:nvPr userDrawn="1"/>
        </p:nvSpPr>
        <p:spPr>
          <a:xfrm>
            <a:off x="957359" y="821623"/>
            <a:ext cx="7970120" cy="584775"/>
          </a:xfrm>
          <a:prstGeom prst="rect">
            <a:avLst/>
          </a:prstGeom>
          <a:noFill/>
        </p:spPr>
        <p:txBody>
          <a:bodyPr wrap="square" rtlCol="0">
            <a:spAutoFit/>
          </a:bodyPr>
          <a:lstStyle/>
          <a:p>
            <a:r>
              <a:rPr lang="en-GB" sz="3200" noProof="0">
                <a:latin typeface="Work Sans" pitchFamily="2" charset="77"/>
              </a:rPr>
              <a:t>Make your presentation accessible</a:t>
            </a:r>
          </a:p>
        </p:txBody>
      </p:sp>
      <p:sp>
        <p:nvSpPr>
          <p:cNvPr id="7" name="textruta 6">
            <a:extLst>
              <a:ext uri="{FF2B5EF4-FFF2-40B4-BE49-F238E27FC236}">
                <a16:creationId xmlns:a16="http://schemas.microsoft.com/office/drawing/2014/main" id="{9AB3E6E3-4894-429E-071D-F50345A149E8}"/>
              </a:ext>
            </a:extLst>
          </p:cNvPr>
          <p:cNvSpPr txBox="1"/>
          <p:nvPr userDrawn="1"/>
        </p:nvSpPr>
        <p:spPr>
          <a:xfrm>
            <a:off x="957359" y="1528186"/>
            <a:ext cx="9323414"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noProof="0">
                <a:latin typeface="Work Sans" pitchFamily="2" charset="77"/>
              </a:rPr>
              <a:t>The template is set up to be as accessibility-friendly as possible, but there are two things you need to do yourself as you add content. </a:t>
            </a:r>
            <a:r>
              <a:rPr lang="en-GB" sz="1400" b="1" noProof="0">
                <a:latin typeface="Work Sans SemiBold" pitchFamily="2" charset="77"/>
              </a:rPr>
              <a:t>The instructions below are for Office 365 or Office 2019.</a:t>
            </a:r>
          </a:p>
        </p:txBody>
      </p:sp>
      <p:sp>
        <p:nvSpPr>
          <p:cNvPr id="8" name="textruta 7">
            <a:extLst>
              <a:ext uri="{FF2B5EF4-FFF2-40B4-BE49-F238E27FC236}">
                <a16:creationId xmlns:a16="http://schemas.microsoft.com/office/drawing/2014/main" id="{37E57577-6FE9-C8F8-56EA-64EB95087ADD}"/>
              </a:ext>
            </a:extLst>
          </p:cNvPr>
          <p:cNvSpPr txBox="1"/>
          <p:nvPr userDrawn="1"/>
        </p:nvSpPr>
        <p:spPr>
          <a:xfrm>
            <a:off x="947738" y="2600794"/>
            <a:ext cx="4234721" cy="1887696"/>
          </a:xfrm>
          <a:prstGeom prst="rect">
            <a:avLst/>
          </a:prstGeom>
          <a:noFill/>
        </p:spPr>
        <p:txBody>
          <a:bodyPr wrap="square" rtlCol="0">
            <a:spAutoFit/>
          </a:bodyPr>
          <a:lstStyle/>
          <a:p>
            <a:pPr marL="0" indent="0">
              <a:spcAft>
                <a:spcPts val="1000"/>
              </a:spcAft>
              <a:buNone/>
            </a:pPr>
            <a:r>
              <a:rPr lang="en-GB" sz="1000" noProof="0">
                <a:latin typeface="Work Sans" pitchFamily="2" charset="77"/>
              </a:rPr>
              <a:t>Right-click on an image/figure and select the option "Format Picture." A tab will then open on the right side of the window. Choose the </a:t>
            </a:r>
            <a:r>
              <a:rPr lang="en-GB" sz="1000" i="1" noProof="0">
                <a:latin typeface="Work Sans" pitchFamily="2" charset="77"/>
              </a:rPr>
              <a:t>Size and Properties</a:t>
            </a:r>
            <a:r>
              <a:rPr lang="en-GB" sz="1000" noProof="0">
                <a:latin typeface="Work Sans" pitchFamily="2" charset="77"/>
              </a:rPr>
              <a:t> of the figure, then select </a:t>
            </a:r>
            <a:r>
              <a:rPr lang="en-GB" sz="1000" i="1" noProof="0">
                <a:latin typeface="Work Sans" pitchFamily="2" charset="77"/>
              </a:rPr>
              <a:t>Alternative Text</a:t>
            </a:r>
            <a:r>
              <a:rPr lang="en-GB" sz="1000" noProof="0">
                <a:latin typeface="Work Sans" pitchFamily="2" charset="77"/>
              </a:rPr>
              <a:t>. Describe your image/figure in 1-2 sentences that will be read aloud by screen readers for those with visual impairments.</a:t>
            </a:r>
          </a:p>
          <a:p>
            <a:pPr marL="0" indent="0">
              <a:spcAft>
                <a:spcPts val="1000"/>
              </a:spcAft>
              <a:buNone/>
            </a:pPr>
            <a:r>
              <a:rPr lang="en-GB" sz="1000" noProof="0">
                <a:latin typeface="Work Sans" pitchFamily="2" charset="77"/>
              </a:rPr>
              <a:t>If the image/figure serves no informative purpose and you want to exclude it, you can simply leave the title and description empty.</a:t>
            </a:r>
          </a:p>
          <a:p>
            <a:endParaRPr lang="en-GB" sz="1000" noProof="0">
              <a:latin typeface="Work Sans" pitchFamily="2" charset="77"/>
            </a:endParaRPr>
          </a:p>
        </p:txBody>
      </p:sp>
      <p:sp>
        <p:nvSpPr>
          <p:cNvPr id="9" name="textruta 8">
            <a:extLst>
              <a:ext uri="{FF2B5EF4-FFF2-40B4-BE49-F238E27FC236}">
                <a16:creationId xmlns:a16="http://schemas.microsoft.com/office/drawing/2014/main" id="{784D433E-62E1-750A-6876-97EF3EB623C3}"/>
              </a:ext>
            </a:extLst>
          </p:cNvPr>
          <p:cNvSpPr txBox="1"/>
          <p:nvPr userDrawn="1"/>
        </p:nvSpPr>
        <p:spPr>
          <a:xfrm>
            <a:off x="5549719" y="2600794"/>
            <a:ext cx="4234721" cy="2708434"/>
          </a:xfrm>
          <a:prstGeom prst="rect">
            <a:avLst/>
          </a:prstGeom>
          <a:noFill/>
        </p:spPr>
        <p:txBody>
          <a:bodyPr wrap="square" rtlCol="0">
            <a:spAutoFit/>
          </a:bodyPr>
          <a:lstStyle/>
          <a:p>
            <a:pPr>
              <a:spcAft>
                <a:spcPts val="600"/>
              </a:spcAft>
            </a:pPr>
            <a:r>
              <a:rPr lang="en-GB" sz="1000" noProof="0">
                <a:latin typeface="Work Sans" pitchFamily="2" charset="77"/>
              </a:rPr>
              <a:t>The predefined fields in the templates have a set reading order, but if you add additional/custom text boxes, images, SmartArt, or other content, you should check that the reading order is logical. Otherwise, the objects will be read in the order they were added to the page.</a:t>
            </a:r>
          </a:p>
          <a:p>
            <a:pPr>
              <a:spcAft>
                <a:spcPts val="600"/>
              </a:spcAft>
            </a:pPr>
            <a:endParaRPr lang="en-GB" sz="1000" noProof="0">
              <a:latin typeface="Work Sans" pitchFamily="2" charset="77"/>
            </a:endParaRPr>
          </a:p>
          <a:p>
            <a:pPr marL="0" indent="0">
              <a:spcAft>
                <a:spcPts val="600"/>
              </a:spcAft>
              <a:buNone/>
            </a:pPr>
            <a:r>
              <a:rPr lang="en-GB" sz="1000" b="1" noProof="0">
                <a:latin typeface="Work Sans" pitchFamily="2" charset="77"/>
              </a:rPr>
              <a:t>You can control the reading order by:</a:t>
            </a:r>
          </a:p>
          <a:p>
            <a:pPr marL="228600" indent="-228600">
              <a:spcAft>
                <a:spcPts val="600"/>
              </a:spcAft>
              <a:buClr>
                <a:schemeClr val="tx1">
                  <a:lumMod val="65000"/>
                  <a:lumOff val="35000"/>
                </a:schemeClr>
              </a:buClr>
              <a:buFont typeface="+mj-lt"/>
              <a:buAutoNum type="arabicPeriod"/>
            </a:pPr>
            <a:r>
              <a:rPr lang="en-GB" sz="1000" noProof="0">
                <a:latin typeface="Work Sans" pitchFamily="2" charset="77"/>
              </a:rPr>
              <a:t>On the </a:t>
            </a:r>
            <a:r>
              <a:rPr lang="en-GB" sz="1000" i="1" noProof="0">
                <a:latin typeface="Work Sans" pitchFamily="2" charset="77"/>
              </a:rPr>
              <a:t>Home</a:t>
            </a:r>
            <a:r>
              <a:rPr lang="en-GB" sz="1000" noProof="0">
                <a:latin typeface="Work Sans" pitchFamily="2" charset="77"/>
              </a:rPr>
              <a:t> tab, select </a:t>
            </a:r>
            <a:r>
              <a:rPr lang="en-GB" sz="1000" i="1" noProof="0">
                <a:latin typeface="Work Sans" pitchFamily="2" charset="77"/>
              </a:rPr>
              <a:t>Arrange</a:t>
            </a:r>
          </a:p>
          <a:p>
            <a:pPr marL="228600" indent="-228600">
              <a:spcAft>
                <a:spcPts val="600"/>
              </a:spcAft>
              <a:buClr>
                <a:schemeClr val="tx1">
                  <a:lumMod val="65000"/>
                  <a:lumOff val="35000"/>
                </a:schemeClr>
              </a:buClr>
              <a:buFont typeface="+mj-lt"/>
              <a:buAutoNum type="arabicPeriod"/>
            </a:pPr>
            <a:r>
              <a:rPr lang="en-GB" sz="1000" noProof="0">
                <a:latin typeface="Work Sans" pitchFamily="2" charset="77"/>
              </a:rPr>
              <a:t>From the </a:t>
            </a:r>
            <a:r>
              <a:rPr lang="en-GB" sz="1000" i="1" noProof="0">
                <a:latin typeface="Work Sans" pitchFamily="2" charset="77"/>
              </a:rPr>
              <a:t>Arrange </a:t>
            </a:r>
            <a:r>
              <a:rPr lang="en-GB" sz="1000" noProof="0">
                <a:latin typeface="Work Sans" pitchFamily="2" charset="77"/>
              </a:rPr>
              <a:t>menu, choose "Selection Pane.“</a:t>
            </a:r>
          </a:p>
          <a:p>
            <a:pPr marL="228600" indent="-228600">
              <a:spcAft>
                <a:spcPts val="600"/>
              </a:spcAft>
              <a:buClr>
                <a:schemeClr val="tx1">
                  <a:lumMod val="65000"/>
                  <a:lumOff val="35000"/>
                </a:schemeClr>
              </a:buClr>
              <a:buFont typeface="+mj-lt"/>
              <a:buAutoNum type="arabicPeriod"/>
            </a:pPr>
            <a:r>
              <a:rPr lang="en-GB" sz="1000" noProof="0">
                <a:latin typeface="Work Sans" pitchFamily="2" charset="77"/>
              </a:rPr>
              <a:t>A tab will open on the right side of the window. Drag the objects until they have the desired order. This will not affect the layout on the page, only the order in which they are read by screen readers.</a:t>
            </a:r>
          </a:p>
          <a:p>
            <a:endParaRPr lang="en-GB" sz="1000" noProof="0">
              <a:latin typeface="Work Sans" pitchFamily="2" charset="77"/>
            </a:endParaRPr>
          </a:p>
        </p:txBody>
      </p:sp>
      <p:sp>
        <p:nvSpPr>
          <p:cNvPr id="10" name="textruta 9">
            <a:extLst>
              <a:ext uri="{FF2B5EF4-FFF2-40B4-BE49-F238E27FC236}">
                <a16:creationId xmlns:a16="http://schemas.microsoft.com/office/drawing/2014/main" id="{428F5CB4-3C8B-C8B1-437D-FEBDF5863F8A}"/>
              </a:ext>
            </a:extLst>
          </p:cNvPr>
          <p:cNvSpPr txBox="1"/>
          <p:nvPr userDrawn="1"/>
        </p:nvSpPr>
        <p:spPr>
          <a:xfrm>
            <a:off x="934309" y="2231036"/>
            <a:ext cx="4248150" cy="307777"/>
          </a:xfrm>
          <a:prstGeom prst="rect">
            <a:avLst/>
          </a:prstGeom>
          <a:noFill/>
        </p:spPr>
        <p:txBody>
          <a:bodyPr wrap="square" rtlCol="0">
            <a:spAutoFit/>
          </a:bodyPr>
          <a:lstStyle/>
          <a:p>
            <a:r>
              <a:rPr lang="en-GB" sz="1400" noProof="0">
                <a:latin typeface="Work Sans Medium" pitchFamily="2" charset="77"/>
              </a:rPr>
              <a:t>Add alternative text for images/figures</a:t>
            </a:r>
          </a:p>
        </p:txBody>
      </p:sp>
      <p:sp>
        <p:nvSpPr>
          <p:cNvPr id="11" name="textruta 10">
            <a:extLst>
              <a:ext uri="{FF2B5EF4-FFF2-40B4-BE49-F238E27FC236}">
                <a16:creationId xmlns:a16="http://schemas.microsoft.com/office/drawing/2014/main" id="{DD22A84C-EFA4-C49C-D348-83942967797F}"/>
              </a:ext>
            </a:extLst>
          </p:cNvPr>
          <p:cNvSpPr txBox="1"/>
          <p:nvPr userDrawn="1"/>
        </p:nvSpPr>
        <p:spPr>
          <a:xfrm>
            <a:off x="5543785" y="2231036"/>
            <a:ext cx="4248150" cy="307777"/>
          </a:xfrm>
          <a:prstGeom prst="rect">
            <a:avLst/>
          </a:prstGeom>
          <a:noFill/>
        </p:spPr>
        <p:txBody>
          <a:bodyPr wrap="square" rtlCol="0">
            <a:spAutoFit/>
          </a:bodyPr>
          <a:lstStyle/>
          <a:p>
            <a:r>
              <a:rPr lang="en-GB" sz="1400" noProof="0">
                <a:latin typeface="Work Sans Medium" pitchFamily="2" charset="77"/>
              </a:rPr>
              <a:t>Set reading order</a:t>
            </a:r>
          </a:p>
        </p:txBody>
      </p:sp>
    </p:spTree>
    <p:extLst>
      <p:ext uri="{BB962C8B-B14F-4D97-AF65-F5344CB8AC3E}">
        <p14:creationId xmlns:p14="http://schemas.microsoft.com/office/powerpoint/2010/main" val="152822154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Title">
    <p:bg>
      <p:bgPr>
        <a:solidFill>
          <a:srgbClr val="EDEDED"/>
        </a:solidFill>
        <a:effectLst/>
      </p:bgPr>
    </p:bg>
    <p:spTree>
      <p:nvGrpSpPr>
        <p:cNvPr id="1" name=""/>
        <p:cNvGrpSpPr/>
        <p:nvPr/>
      </p:nvGrpSpPr>
      <p:grpSpPr>
        <a:xfrm>
          <a:off x="0" y="0"/>
          <a:ext cx="0" cy="0"/>
          <a:chOff x="0" y="0"/>
          <a:chExt cx="0" cy="0"/>
        </a:xfrm>
      </p:grpSpPr>
      <p:sp>
        <p:nvSpPr>
          <p:cNvPr id="5" name="Rubrik 1">
            <a:extLst>
              <a:ext uri="{FF2B5EF4-FFF2-40B4-BE49-F238E27FC236}">
                <a16:creationId xmlns:a16="http://schemas.microsoft.com/office/drawing/2014/main" id="{B8C1BEF0-CC6B-5D80-AC3F-DCD9982497A0}"/>
              </a:ext>
            </a:extLst>
          </p:cNvPr>
          <p:cNvSpPr>
            <a:spLocks noGrp="1"/>
          </p:cNvSpPr>
          <p:nvPr>
            <p:ph type="ctrTitle" hasCustomPrompt="1"/>
          </p:nvPr>
        </p:nvSpPr>
        <p:spPr>
          <a:xfrm>
            <a:off x="1695853" y="3571875"/>
            <a:ext cx="8798701" cy="1654175"/>
          </a:xfrm>
        </p:spPr>
        <p:txBody>
          <a:bodyPr anchor="ctr">
            <a:noAutofit/>
          </a:bodyPr>
          <a:lstStyle>
            <a:lvl1pPr algn="ctr">
              <a:defRPr sz="4800">
                <a:solidFill>
                  <a:schemeClr val="bg1"/>
                </a:solidFill>
              </a:defRPr>
            </a:lvl1pPr>
          </a:lstStyle>
          <a:p>
            <a:r>
              <a:rPr lang="en-GB" noProof="0"/>
              <a:t>Presentation title</a:t>
            </a:r>
          </a:p>
        </p:txBody>
      </p:sp>
      <p:sp>
        <p:nvSpPr>
          <p:cNvPr id="6" name="Underrubrik 2">
            <a:extLst>
              <a:ext uri="{FF2B5EF4-FFF2-40B4-BE49-F238E27FC236}">
                <a16:creationId xmlns:a16="http://schemas.microsoft.com/office/drawing/2014/main" id="{C3841BD3-5439-F0D1-9827-775AB47EAB5C}"/>
              </a:ext>
            </a:extLst>
          </p:cNvPr>
          <p:cNvSpPr>
            <a:spLocks noGrp="1"/>
          </p:cNvSpPr>
          <p:nvPr>
            <p:ph type="subTitle" idx="1" hasCustomPrompt="1"/>
          </p:nvPr>
        </p:nvSpPr>
        <p:spPr>
          <a:xfrm>
            <a:off x="2132013" y="5388994"/>
            <a:ext cx="7926387" cy="461962"/>
          </a:xfrm>
        </p:spPr>
        <p:txBody>
          <a:bodyPr>
            <a:normAutofit/>
          </a:bodyPr>
          <a:lstStyle>
            <a:lvl1pPr marL="0" indent="0" algn="ct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Subtitle here</a:t>
            </a:r>
          </a:p>
        </p:txBody>
      </p:sp>
      <p:pic>
        <p:nvPicPr>
          <p:cNvPr id="3" name="Bildobjekt 2">
            <a:extLst>
              <a:ext uri="{FF2B5EF4-FFF2-40B4-BE49-F238E27FC236}">
                <a16:creationId xmlns:a16="http://schemas.microsoft.com/office/drawing/2014/main" id="{770144CE-F533-5220-A14A-4B8EE3684C95}"/>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225244" y="1007044"/>
            <a:ext cx="1739917" cy="1654175"/>
          </a:xfrm>
          <a:prstGeom prst="rect">
            <a:avLst/>
          </a:prstGeom>
        </p:spPr>
      </p:pic>
    </p:spTree>
    <p:extLst>
      <p:ext uri="{BB962C8B-B14F-4D97-AF65-F5344CB8AC3E}">
        <p14:creationId xmlns:p14="http://schemas.microsoft.com/office/powerpoint/2010/main" val="122157143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Headline and content">
    <p:spTree>
      <p:nvGrpSpPr>
        <p:cNvPr id="1" name=""/>
        <p:cNvGrpSpPr/>
        <p:nvPr/>
      </p:nvGrpSpPr>
      <p:grpSpPr>
        <a:xfrm>
          <a:off x="0" y="0"/>
          <a:ext cx="0" cy="0"/>
          <a:chOff x="0" y="0"/>
          <a:chExt cx="0" cy="0"/>
        </a:xfrm>
      </p:grpSpPr>
      <p:sp>
        <p:nvSpPr>
          <p:cNvPr id="3" name="Platshållare för datum 2">
            <a:extLst>
              <a:ext uri="{FF2B5EF4-FFF2-40B4-BE49-F238E27FC236}">
                <a16:creationId xmlns:a16="http://schemas.microsoft.com/office/drawing/2014/main" id="{00ADBFD3-494F-0006-CF49-3526BB979BEE}"/>
              </a:ext>
            </a:extLst>
          </p:cNvPr>
          <p:cNvSpPr>
            <a:spLocks noGrp="1"/>
          </p:cNvSpPr>
          <p:nvPr>
            <p:ph type="dt" sz="half" idx="10"/>
          </p:nvPr>
        </p:nvSpPr>
        <p:spPr/>
        <p:txBody>
          <a:bodyPr/>
          <a:lstStyle/>
          <a:p>
            <a:fld id="{888E4D63-BE2C-4D4B-BBD2-256262659A9F}" type="datetime1">
              <a:rPr lang="en-GB" noProof="0" smtClean="0"/>
              <a:pPr/>
              <a:t>30/01/2025</a:t>
            </a:fld>
            <a:endParaRPr lang="en-GB" noProof="0"/>
          </a:p>
        </p:txBody>
      </p:sp>
      <p:sp>
        <p:nvSpPr>
          <p:cNvPr id="4" name="Platshållare för sidfot 3">
            <a:extLst>
              <a:ext uri="{FF2B5EF4-FFF2-40B4-BE49-F238E27FC236}">
                <a16:creationId xmlns:a16="http://schemas.microsoft.com/office/drawing/2014/main" id="{E609E1BD-AA5D-00B1-E039-47660A7F4059}"/>
              </a:ext>
            </a:extLst>
          </p:cNvPr>
          <p:cNvSpPr>
            <a:spLocks noGrp="1"/>
          </p:cNvSpPr>
          <p:nvPr>
            <p:ph type="ftr" sz="quarter" idx="11"/>
          </p:nvPr>
        </p:nvSpPr>
        <p:spPr/>
        <p:txBody>
          <a:bodyPr/>
          <a:lstStyle/>
          <a:p>
            <a:r>
              <a:rPr lang="en-GB" noProof="0"/>
              <a:t>Presentation footer</a:t>
            </a:r>
          </a:p>
        </p:txBody>
      </p:sp>
      <p:sp>
        <p:nvSpPr>
          <p:cNvPr id="5" name="Platshållare för bildnummer 4">
            <a:extLst>
              <a:ext uri="{FF2B5EF4-FFF2-40B4-BE49-F238E27FC236}">
                <a16:creationId xmlns:a16="http://schemas.microsoft.com/office/drawing/2014/main" id="{94A18E1F-D479-AB8E-0971-6711BBC8DC22}"/>
              </a:ext>
            </a:extLst>
          </p:cNvPr>
          <p:cNvSpPr>
            <a:spLocks noGrp="1"/>
          </p:cNvSpPr>
          <p:nvPr>
            <p:ph type="sldNum" sz="quarter" idx="12"/>
          </p:nvPr>
        </p:nvSpPr>
        <p:spPr/>
        <p:txBody>
          <a:bodyPr/>
          <a:lstStyle/>
          <a:p>
            <a:fld id="{B716C8F4-20CD-364A-8A8E-DE130115B178}" type="slidenum">
              <a:rPr lang="en-GB" noProof="0" smtClean="0"/>
              <a:pPr/>
              <a:t>‹#›</a:t>
            </a:fld>
            <a:endParaRPr lang="en-GB" noProof="0"/>
          </a:p>
        </p:txBody>
      </p:sp>
      <p:sp>
        <p:nvSpPr>
          <p:cNvPr id="6" name="Platshållare för rubrik 1">
            <a:extLst>
              <a:ext uri="{FF2B5EF4-FFF2-40B4-BE49-F238E27FC236}">
                <a16:creationId xmlns:a16="http://schemas.microsoft.com/office/drawing/2014/main" id="{7A283842-21B2-F132-5C80-A0C11430002D}"/>
              </a:ext>
            </a:extLst>
          </p:cNvPr>
          <p:cNvSpPr>
            <a:spLocks noGrp="1"/>
          </p:cNvSpPr>
          <p:nvPr>
            <p:ph type="title"/>
          </p:nvPr>
        </p:nvSpPr>
        <p:spPr>
          <a:xfrm>
            <a:off x="947738" y="836613"/>
            <a:ext cx="9472971" cy="716142"/>
          </a:xfrm>
          <a:prstGeom prst="rect">
            <a:avLst/>
          </a:prstGeom>
        </p:spPr>
        <p:txBody>
          <a:bodyPr vert="horz" lIns="91440" tIns="108000" rIns="91440" bIns="45720" rtlCol="0" anchor="t">
            <a:noAutofit/>
          </a:bodyPr>
          <a:lstStyle/>
          <a:p>
            <a:r>
              <a:rPr lang="en-GB" noProof="0"/>
              <a:t>Klicka här för att ändra mall för rubrikformat</a:t>
            </a:r>
          </a:p>
        </p:txBody>
      </p:sp>
      <p:sp>
        <p:nvSpPr>
          <p:cNvPr id="8" name="Platshållare för innehåll 7">
            <a:extLst>
              <a:ext uri="{FF2B5EF4-FFF2-40B4-BE49-F238E27FC236}">
                <a16:creationId xmlns:a16="http://schemas.microsoft.com/office/drawing/2014/main" id="{49F71313-69F3-3473-0FB7-308AC801C51B}"/>
              </a:ext>
            </a:extLst>
          </p:cNvPr>
          <p:cNvSpPr>
            <a:spLocks noGrp="1"/>
          </p:cNvSpPr>
          <p:nvPr>
            <p:ph sz="quarter" idx="13"/>
          </p:nvPr>
        </p:nvSpPr>
        <p:spPr>
          <a:xfrm>
            <a:off x="947738" y="1776413"/>
            <a:ext cx="9472971" cy="4244974"/>
          </a:xfrm>
        </p:spPr>
        <p:txBody>
          <a:bodyPr/>
          <a:lstStyle/>
          <a:p>
            <a:pPr lvl="0"/>
            <a:r>
              <a:rPr lang="en-GB" noProof="0"/>
              <a:t>Klicka här för att ändra format på bakgrundstexten</a:t>
            </a:r>
          </a:p>
          <a:p>
            <a:pPr lvl="1"/>
            <a:r>
              <a:rPr lang="en-GB" noProof="0"/>
              <a:t>Nivå två</a:t>
            </a:r>
          </a:p>
          <a:p>
            <a:pPr lvl="2"/>
            <a:r>
              <a:rPr lang="en-GB" noProof="0"/>
              <a:t>Nivå tre</a:t>
            </a:r>
          </a:p>
          <a:p>
            <a:pPr lvl="3"/>
            <a:r>
              <a:rPr lang="en-GB" noProof="0"/>
              <a:t>Nivå fyra</a:t>
            </a:r>
          </a:p>
          <a:p>
            <a:pPr lvl="4"/>
            <a:r>
              <a:rPr lang="en-GB" noProof="0"/>
              <a:t>Nivå fem</a:t>
            </a:r>
          </a:p>
        </p:txBody>
      </p:sp>
    </p:spTree>
    <p:extLst>
      <p:ext uri="{BB962C8B-B14F-4D97-AF65-F5344CB8AC3E}">
        <p14:creationId xmlns:p14="http://schemas.microsoft.com/office/powerpoint/2010/main" val="1391408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3" name="Platshållare för datum 2">
            <a:extLst>
              <a:ext uri="{FF2B5EF4-FFF2-40B4-BE49-F238E27FC236}">
                <a16:creationId xmlns:a16="http://schemas.microsoft.com/office/drawing/2014/main" id="{CC32F3E5-D4FB-6CAF-7271-81A8E70744CD}"/>
              </a:ext>
            </a:extLst>
          </p:cNvPr>
          <p:cNvSpPr>
            <a:spLocks noGrp="1"/>
          </p:cNvSpPr>
          <p:nvPr>
            <p:ph type="dt" sz="half" idx="10"/>
          </p:nvPr>
        </p:nvSpPr>
        <p:spPr/>
        <p:txBody>
          <a:bodyPr/>
          <a:lstStyle/>
          <a:p>
            <a:fld id="{888E4D63-BE2C-4D4B-BBD2-256262659A9F}" type="datetime1">
              <a:rPr lang="en-GB" noProof="0" smtClean="0"/>
              <a:pPr/>
              <a:t>30/01/2025</a:t>
            </a:fld>
            <a:endParaRPr lang="en-GB" noProof="0"/>
          </a:p>
        </p:txBody>
      </p:sp>
      <p:sp>
        <p:nvSpPr>
          <p:cNvPr id="4" name="Platshållare för sidfot 3">
            <a:extLst>
              <a:ext uri="{FF2B5EF4-FFF2-40B4-BE49-F238E27FC236}">
                <a16:creationId xmlns:a16="http://schemas.microsoft.com/office/drawing/2014/main" id="{6E6D920F-9B89-6CE6-44CC-CA866A2473CF}"/>
              </a:ext>
            </a:extLst>
          </p:cNvPr>
          <p:cNvSpPr>
            <a:spLocks noGrp="1"/>
          </p:cNvSpPr>
          <p:nvPr>
            <p:ph type="ftr" sz="quarter" idx="11"/>
          </p:nvPr>
        </p:nvSpPr>
        <p:spPr/>
        <p:txBody>
          <a:bodyPr/>
          <a:lstStyle/>
          <a:p>
            <a:r>
              <a:rPr lang="en-GB" noProof="0"/>
              <a:t>Presentation footer</a:t>
            </a:r>
          </a:p>
        </p:txBody>
      </p:sp>
      <p:sp>
        <p:nvSpPr>
          <p:cNvPr id="5" name="Platshållare för bildnummer 4">
            <a:extLst>
              <a:ext uri="{FF2B5EF4-FFF2-40B4-BE49-F238E27FC236}">
                <a16:creationId xmlns:a16="http://schemas.microsoft.com/office/drawing/2014/main" id="{FF1D8D47-4CF2-999B-CC89-CCC79A3C52B2}"/>
              </a:ext>
            </a:extLst>
          </p:cNvPr>
          <p:cNvSpPr>
            <a:spLocks noGrp="1"/>
          </p:cNvSpPr>
          <p:nvPr>
            <p:ph type="sldNum" sz="quarter" idx="12"/>
          </p:nvPr>
        </p:nvSpPr>
        <p:spPr/>
        <p:txBody>
          <a:bodyPr/>
          <a:lstStyle/>
          <a:p>
            <a:fld id="{B716C8F4-20CD-364A-8A8E-DE130115B178}" type="slidenum">
              <a:rPr lang="en-GB" noProof="0" smtClean="0"/>
              <a:pPr/>
              <a:t>‹#›</a:t>
            </a:fld>
            <a:endParaRPr lang="en-GB" noProof="0"/>
          </a:p>
        </p:txBody>
      </p:sp>
      <p:sp>
        <p:nvSpPr>
          <p:cNvPr id="8" name="Platshållare för bild 2">
            <a:extLst>
              <a:ext uri="{FF2B5EF4-FFF2-40B4-BE49-F238E27FC236}">
                <a16:creationId xmlns:a16="http://schemas.microsoft.com/office/drawing/2014/main" id="{82EBE0E1-BE11-020E-84EC-67233813B7CE}"/>
              </a:ext>
            </a:extLst>
          </p:cNvPr>
          <p:cNvSpPr>
            <a:spLocks noGrp="1"/>
          </p:cNvSpPr>
          <p:nvPr>
            <p:ph type="pic" sz="quarter" idx="13" hasCustomPrompt="1"/>
          </p:nvPr>
        </p:nvSpPr>
        <p:spPr>
          <a:xfrm>
            <a:off x="-795" y="0"/>
            <a:ext cx="6096000" cy="6858000"/>
          </a:xfrm>
        </p:spPr>
        <p:txBody>
          <a:bodyPr bIns="1044000" anchor="ctr"/>
          <a:lstStyle>
            <a:lvl1pPr marL="0" indent="0" algn="ctr">
              <a:buNone/>
              <a:defRPr/>
            </a:lvl1pPr>
          </a:lstStyle>
          <a:p>
            <a:r>
              <a:rPr lang="en-GB" noProof="0"/>
              <a:t>Click on the icon or </a:t>
            </a:r>
            <a:br>
              <a:rPr lang="en-GB" noProof="0"/>
            </a:br>
            <a:r>
              <a:rPr lang="en-GB" noProof="0"/>
              <a:t>drag and drop to insert an image</a:t>
            </a:r>
          </a:p>
        </p:txBody>
      </p:sp>
      <p:sp>
        <p:nvSpPr>
          <p:cNvPr id="17" name="Platshållare för rubrik 1">
            <a:extLst>
              <a:ext uri="{FF2B5EF4-FFF2-40B4-BE49-F238E27FC236}">
                <a16:creationId xmlns:a16="http://schemas.microsoft.com/office/drawing/2014/main" id="{31F0A250-9FA8-F7E1-916A-3CC75EC2F36D}"/>
              </a:ext>
            </a:extLst>
          </p:cNvPr>
          <p:cNvSpPr>
            <a:spLocks noGrp="1"/>
          </p:cNvSpPr>
          <p:nvPr>
            <p:ph type="title"/>
          </p:nvPr>
        </p:nvSpPr>
        <p:spPr>
          <a:xfrm>
            <a:off x="6743700" y="836613"/>
            <a:ext cx="4114800" cy="1459243"/>
          </a:xfrm>
          <a:prstGeom prst="rect">
            <a:avLst/>
          </a:prstGeom>
        </p:spPr>
        <p:txBody>
          <a:bodyPr vert="horz" lIns="91440" tIns="108000" rIns="91440" bIns="45720" rtlCol="0" anchor="t">
            <a:noAutofit/>
          </a:bodyPr>
          <a:lstStyle/>
          <a:p>
            <a:r>
              <a:rPr lang="en-GB" noProof="0"/>
              <a:t>Klicka här för att ändra mall för rubrikformat</a:t>
            </a:r>
          </a:p>
        </p:txBody>
      </p:sp>
      <p:sp>
        <p:nvSpPr>
          <p:cNvPr id="21" name="Platshållare för text 9">
            <a:extLst>
              <a:ext uri="{FF2B5EF4-FFF2-40B4-BE49-F238E27FC236}">
                <a16:creationId xmlns:a16="http://schemas.microsoft.com/office/drawing/2014/main" id="{B292B661-7CCD-4000-08D7-733BB70F4D9D}"/>
              </a:ext>
            </a:extLst>
          </p:cNvPr>
          <p:cNvSpPr>
            <a:spLocks noGrp="1"/>
          </p:cNvSpPr>
          <p:nvPr>
            <p:ph type="body" sz="quarter" idx="14"/>
          </p:nvPr>
        </p:nvSpPr>
        <p:spPr>
          <a:xfrm>
            <a:off x="6743700" y="2024063"/>
            <a:ext cx="4114800" cy="1910751"/>
          </a:xfrm>
        </p:spPr>
        <p:txBody>
          <a:bodyPr/>
          <a:lstStyle>
            <a:lvl1pPr marL="0" indent="0">
              <a:lnSpc>
                <a:spcPts val="2120"/>
              </a:lnSpc>
              <a:spcBef>
                <a:spcPts val="300"/>
              </a:spcBef>
              <a:buFontTx/>
              <a:buNone/>
              <a:defRPr sz="1600" baseline="0">
                <a:solidFill>
                  <a:schemeClr val="tx1">
                    <a:lumMod val="65000"/>
                    <a:lumOff val="35000"/>
                  </a:schemeClr>
                </a:solidFill>
              </a:defRPr>
            </a:lvl1pPr>
            <a:lvl2pPr marL="457200" indent="0">
              <a:buFontTx/>
              <a:buNone/>
              <a:defRPr sz="1400" baseline="0">
                <a:solidFill>
                  <a:schemeClr val="tx1">
                    <a:lumMod val="65000"/>
                    <a:lumOff val="35000"/>
                  </a:schemeClr>
                </a:solidFill>
              </a:defRPr>
            </a:lvl2pPr>
            <a:lvl3pPr marL="914400" indent="0">
              <a:buFontTx/>
              <a:buNone/>
              <a:defRPr sz="1200" baseline="0">
                <a:solidFill>
                  <a:schemeClr val="tx1">
                    <a:lumMod val="65000"/>
                    <a:lumOff val="35000"/>
                  </a:schemeClr>
                </a:solidFill>
              </a:defRPr>
            </a:lvl3pPr>
            <a:lvl4pPr marL="1371600" indent="0">
              <a:buFontTx/>
              <a:buNone/>
              <a:defRPr sz="1000" baseline="0">
                <a:solidFill>
                  <a:schemeClr val="tx1">
                    <a:lumMod val="65000"/>
                    <a:lumOff val="35000"/>
                  </a:schemeClr>
                </a:solidFill>
              </a:defRPr>
            </a:lvl4pPr>
            <a:lvl5pPr marL="1828800" indent="0">
              <a:buFontTx/>
              <a:buNone/>
              <a:defRPr sz="1000" baseline="0">
                <a:solidFill>
                  <a:schemeClr val="tx1">
                    <a:lumMod val="65000"/>
                    <a:lumOff val="35000"/>
                  </a:schemeClr>
                </a:solidFill>
              </a:defRPr>
            </a:lvl5pPr>
          </a:lstStyle>
          <a:p>
            <a:pPr lvl="0"/>
            <a:r>
              <a:rPr lang="en-GB" noProof="0"/>
              <a:t>Klicka här för att ändra format på bakgrundstexten</a:t>
            </a:r>
          </a:p>
          <a:p>
            <a:pPr lvl="1"/>
            <a:r>
              <a:rPr lang="en-GB" noProof="0"/>
              <a:t>Nivå två</a:t>
            </a:r>
          </a:p>
          <a:p>
            <a:pPr lvl="2"/>
            <a:r>
              <a:rPr lang="en-GB" noProof="0"/>
              <a:t>Nivå tre</a:t>
            </a:r>
          </a:p>
          <a:p>
            <a:pPr lvl="3"/>
            <a:r>
              <a:rPr lang="en-GB" noProof="0"/>
              <a:t>Nivå fyra</a:t>
            </a:r>
          </a:p>
          <a:p>
            <a:pPr lvl="4"/>
            <a:r>
              <a:rPr lang="en-GB" noProof="0"/>
              <a:t>Nivå fem</a:t>
            </a:r>
          </a:p>
        </p:txBody>
      </p:sp>
    </p:spTree>
    <p:extLst>
      <p:ext uri="{BB962C8B-B14F-4D97-AF65-F5344CB8AC3E}">
        <p14:creationId xmlns:p14="http://schemas.microsoft.com/office/powerpoint/2010/main" val="2664417730"/>
      </p:ext>
    </p:extLst>
  </p:cSld>
  <p:clrMapOvr>
    <a:masterClrMapping/>
  </p:clrMapOvr>
  <p:extLst>
    <p:ext uri="{DCECCB84-F9BA-43D5-87BE-67443E8EF086}">
      <p15:sldGuideLst xmlns:p15="http://schemas.microsoft.com/office/powerpoint/2012/main">
        <p15:guide id="1" orient="horz" pos="1275">
          <p15:clr>
            <a:srgbClr val="FBAE40"/>
          </p15:clr>
        </p15:guide>
        <p15:guide id="2" pos="3840">
          <p15:clr>
            <a:srgbClr val="FBAE40"/>
          </p15:clr>
        </p15:guide>
        <p15:guide id="3" orient="horz" pos="527">
          <p15:clr>
            <a:srgbClr val="FBAE40"/>
          </p15:clr>
        </p15:guide>
        <p15:guide id="4" pos="4248">
          <p15:clr>
            <a:srgbClr val="FBAE40"/>
          </p15:clr>
        </p15:guide>
        <p15:guide id="5" pos="6834">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image ">
    <p:spTree>
      <p:nvGrpSpPr>
        <p:cNvPr id="1" name=""/>
        <p:cNvGrpSpPr/>
        <p:nvPr/>
      </p:nvGrpSpPr>
      <p:grpSpPr>
        <a:xfrm>
          <a:off x="0" y="0"/>
          <a:ext cx="0" cy="0"/>
          <a:chOff x="0" y="0"/>
          <a:chExt cx="0" cy="0"/>
        </a:xfrm>
      </p:grpSpPr>
      <p:sp>
        <p:nvSpPr>
          <p:cNvPr id="3" name="Platshållare för datum 2">
            <a:extLst>
              <a:ext uri="{FF2B5EF4-FFF2-40B4-BE49-F238E27FC236}">
                <a16:creationId xmlns:a16="http://schemas.microsoft.com/office/drawing/2014/main" id="{D40FDF65-DDD5-E90D-E5DB-B558EDECD8E0}"/>
              </a:ext>
            </a:extLst>
          </p:cNvPr>
          <p:cNvSpPr>
            <a:spLocks noGrp="1"/>
          </p:cNvSpPr>
          <p:nvPr>
            <p:ph type="dt" sz="half" idx="10"/>
          </p:nvPr>
        </p:nvSpPr>
        <p:spPr/>
        <p:txBody>
          <a:bodyPr/>
          <a:lstStyle/>
          <a:p>
            <a:fld id="{888E4D63-BE2C-4D4B-BBD2-256262659A9F}" type="datetime1">
              <a:rPr lang="en-GB" noProof="0" smtClean="0"/>
              <a:pPr/>
              <a:t>30/01/2025</a:t>
            </a:fld>
            <a:endParaRPr lang="en-GB" noProof="0"/>
          </a:p>
        </p:txBody>
      </p:sp>
      <p:sp>
        <p:nvSpPr>
          <p:cNvPr id="4" name="Platshållare för sidfot 3">
            <a:extLst>
              <a:ext uri="{FF2B5EF4-FFF2-40B4-BE49-F238E27FC236}">
                <a16:creationId xmlns:a16="http://schemas.microsoft.com/office/drawing/2014/main" id="{8BC36520-22BB-EFA2-853F-F3E7342A23D2}"/>
              </a:ext>
            </a:extLst>
          </p:cNvPr>
          <p:cNvSpPr>
            <a:spLocks noGrp="1"/>
          </p:cNvSpPr>
          <p:nvPr>
            <p:ph type="ftr" sz="quarter" idx="11"/>
          </p:nvPr>
        </p:nvSpPr>
        <p:spPr/>
        <p:txBody>
          <a:bodyPr/>
          <a:lstStyle/>
          <a:p>
            <a:r>
              <a:rPr lang="en-GB" noProof="0"/>
              <a:t>Presentation footer</a:t>
            </a:r>
          </a:p>
        </p:txBody>
      </p:sp>
      <p:sp>
        <p:nvSpPr>
          <p:cNvPr id="5" name="Platshållare för bildnummer 4">
            <a:extLst>
              <a:ext uri="{FF2B5EF4-FFF2-40B4-BE49-F238E27FC236}">
                <a16:creationId xmlns:a16="http://schemas.microsoft.com/office/drawing/2014/main" id="{9A6DF841-EA31-7BF4-9684-209279B6DCF2}"/>
              </a:ext>
            </a:extLst>
          </p:cNvPr>
          <p:cNvSpPr>
            <a:spLocks noGrp="1"/>
          </p:cNvSpPr>
          <p:nvPr>
            <p:ph type="sldNum" sz="quarter" idx="12"/>
          </p:nvPr>
        </p:nvSpPr>
        <p:spPr/>
        <p:txBody>
          <a:bodyPr/>
          <a:lstStyle/>
          <a:p>
            <a:fld id="{B716C8F4-20CD-364A-8A8E-DE130115B178}" type="slidenum">
              <a:rPr lang="en-GB" noProof="0" smtClean="0"/>
              <a:pPr/>
              <a:t>‹#›</a:t>
            </a:fld>
            <a:endParaRPr lang="en-GB" noProof="0"/>
          </a:p>
        </p:txBody>
      </p:sp>
      <p:sp>
        <p:nvSpPr>
          <p:cNvPr id="6" name="Platshållare för bild 2">
            <a:extLst>
              <a:ext uri="{FF2B5EF4-FFF2-40B4-BE49-F238E27FC236}">
                <a16:creationId xmlns:a16="http://schemas.microsoft.com/office/drawing/2014/main" id="{3038389D-D197-86D6-9D3E-5A61199E6874}"/>
              </a:ext>
            </a:extLst>
          </p:cNvPr>
          <p:cNvSpPr>
            <a:spLocks noGrp="1"/>
          </p:cNvSpPr>
          <p:nvPr>
            <p:ph type="pic" sz="quarter" idx="13" hasCustomPrompt="1"/>
          </p:nvPr>
        </p:nvSpPr>
        <p:spPr>
          <a:xfrm>
            <a:off x="-795" y="0"/>
            <a:ext cx="6096000" cy="6858000"/>
          </a:xfrm>
        </p:spPr>
        <p:txBody>
          <a:bodyPr bIns="1044000" anchor="ctr"/>
          <a:lstStyle>
            <a:lvl1pPr marL="0" indent="0" algn="ctr">
              <a:buNone/>
              <a:defRPr/>
            </a:lvl1pPr>
          </a:lstStyle>
          <a:p>
            <a:r>
              <a:rPr lang="en-GB" noProof="0"/>
              <a:t>Click on the icon or </a:t>
            </a:r>
            <a:br>
              <a:rPr lang="en-GB" noProof="0"/>
            </a:br>
            <a:r>
              <a:rPr lang="en-GB" noProof="0"/>
              <a:t>drag and drop to insert an image</a:t>
            </a:r>
          </a:p>
        </p:txBody>
      </p:sp>
      <p:sp>
        <p:nvSpPr>
          <p:cNvPr id="7" name="Platshållare för rubrik 1">
            <a:extLst>
              <a:ext uri="{FF2B5EF4-FFF2-40B4-BE49-F238E27FC236}">
                <a16:creationId xmlns:a16="http://schemas.microsoft.com/office/drawing/2014/main" id="{72E0C1A0-A9BD-243C-0ED6-127A99F43D70}"/>
              </a:ext>
            </a:extLst>
          </p:cNvPr>
          <p:cNvSpPr>
            <a:spLocks noGrp="1"/>
          </p:cNvSpPr>
          <p:nvPr>
            <p:ph type="title"/>
          </p:nvPr>
        </p:nvSpPr>
        <p:spPr>
          <a:xfrm>
            <a:off x="6743700" y="1844674"/>
            <a:ext cx="4114800" cy="1459243"/>
          </a:xfrm>
          <a:prstGeom prst="rect">
            <a:avLst/>
          </a:prstGeom>
        </p:spPr>
        <p:txBody>
          <a:bodyPr vert="horz" lIns="91440" tIns="108000" rIns="91440" bIns="45720" rtlCol="0" anchor="t">
            <a:noAutofit/>
          </a:bodyPr>
          <a:lstStyle/>
          <a:p>
            <a:r>
              <a:rPr lang="en-GB" noProof="0"/>
              <a:t>Klicka här för att ändra mall för rubrikformat</a:t>
            </a:r>
          </a:p>
        </p:txBody>
      </p:sp>
      <p:sp>
        <p:nvSpPr>
          <p:cNvPr id="8" name="Platshållare för text 9">
            <a:extLst>
              <a:ext uri="{FF2B5EF4-FFF2-40B4-BE49-F238E27FC236}">
                <a16:creationId xmlns:a16="http://schemas.microsoft.com/office/drawing/2014/main" id="{6A8C23D9-7BD3-7E9D-6E90-B458B8D27045}"/>
              </a:ext>
            </a:extLst>
          </p:cNvPr>
          <p:cNvSpPr>
            <a:spLocks noGrp="1"/>
          </p:cNvSpPr>
          <p:nvPr>
            <p:ph type="body" sz="quarter" idx="14"/>
          </p:nvPr>
        </p:nvSpPr>
        <p:spPr>
          <a:xfrm>
            <a:off x="6743700" y="3429000"/>
            <a:ext cx="4114800" cy="1910751"/>
          </a:xfrm>
        </p:spPr>
        <p:txBody>
          <a:bodyPr/>
          <a:lstStyle>
            <a:lvl1pPr marL="0" indent="0">
              <a:lnSpc>
                <a:spcPts val="2360"/>
              </a:lnSpc>
              <a:spcBef>
                <a:spcPts val="0"/>
              </a:spcBef>
              <a:buFontTx/>
              <a:buNone/>
              <a:defRPr sz="1800" baseline="0">
                <a:solidFill>
                  <a:schemeClr val="tx1">
                    <a:lumMod val="65000"/>
                    <a:lumOff val="35000"/>
                  </a:schemeClr>
                </a:solidFill>
              </a:defRPr>
            </a:lvl1pPr>
            <a:lvl2pPr marL="457200" indent="0">
              <a:buFontTx/>
              <a:buNone/>
              <a:defRPr sz="1400" baseline="0">
                <a:solidFill>
                  <a:schemeClr val="tx1">
                    <a:lumMod val="65000"/>
                    <a:lumOff val="35000"/>
                  </a:schemeClr>
                </a:solidFill>
              </a:defRPr>
            </a:lvl2pPr>
            <a:lvl3pPr marL="914400" indent="0">
              <a:buFontTx/>
              <a:buNone/>
              <a:defRPr sz="1200" baseline="0">
                <a:solidFill>
                  <a:schemeClr val="tx1">
                    <a:lumMod val="65000"/>
                    <a:lumOff val="35000"/>
                  </a:schemeClr>
                </a:solidFill>
              </a:defRPr>
            </a:lvl3pPr>
            <a:lvl4pPr marL="1371600" indent="0">
              <a:buFontTx/>
              <a:buNone/>
              <a:defRPr sz="1000" baseline="0">
                <a:solidFill>
                  <a:schemeClr val="tx1">
                    <a:lumMod val="65000"/>
                    <a:lumOff val="35000"/>
                  </a:schemeClr>
                </a:solidFill>
              </a:defRPr>
            </a:lvl4pPr>
            <a:lvl5pPr marL="1828800" indent="0">
              <a:buFontTx/>
              <a:buNone/>
              <a:defRPr sz="1000" baseline="0">
                <a:solidFill>
                  <a:schemeClr val="tx1">
                    <a:lumMod val="65000"/>
                    <a:lumOff val="35000"/>
                  </a:schemeClr>
                </a:solidFill>
              </a:defRPr>
            </a:lvl5pPr>
          </a:lstStyle>
          <a:p>
            <a:pPr lvl="0"/>
            <a:r>
              <a:rPr lang="en-GB" noProof="0"/>
              <a:t>Klicka här för att ändra format på bakgrundstexten</a:t>
            </a:r>
          </a:p>
          <a:p>
            <a:pPr lvl="1"/>
            <a:r>
              <a:rPr lang="en-GB" noProof="0"/>
              <a:t>Nivå två</a:t>
            </a:r>
          </a:p>
          <a:p>
            <a:pPr lvl="2"/>
            <a:r>
              <a:rPr lang="en-GB" noProof="0"/>
              <a:t>Nivå tre</a:t>
            </a:r>
          </a:p>
          <a:p>
            <a:pPr lvl="3"/>
            <a:r>
              <a:rPr lang="en-GB" noProof="0"/>
              <a:t>Nivå fyra</a:t>
            </a:r>
          </a:p>
          <a:p>
            <a:pPr lvl="4"/>
            <a:r>
              <a:rPr lang="en-GB" noProof="0"/>
              <a:t>Nivå fem</a:t>
            </a:r>
          </a:p>
        </p:txBody>
      </p:sp>
    </p:spTree>
    <p:extLst>
      <p:ext uri="{BB962C8B-B14F-4D97-AF65-F5344CB8AC3E}">
        <p14:creationId xmlns:p14="http://schemas.microsoft.com/office/powerpoint/2010/main" val="170798332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1865"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parts">
    <p:spTree>
      <p:nvGrpSpPr>
        <p:cNvPr id="1" name=""/>
        <p:cNvGrpSpPr/>
        <p:nvPr/>
      </p:nvGrpSpPr>
      <p:grpSpPr>
        <a:xfrm>
          <a:off x="0" y="0"/>
          <a:ext cx="0" cy="0"/>
          <a:chOff x="0" y="0"/>
          <a:chExt cx="0" cy="0"/>
        </a:xfrm>
      </p:grpSpPr>
      <p:sp>
        <p:nvSpPr>
          <p:cNvPr id="3" name="Platshållare för datum 2">
            <a:extLst>
              <a:ext uri="{FF2B5EF4-FFF2-40B4-BE49-F238E27FC236}">
                <a16:creationId xmlns:a16="http://schemas.microsoft.com/office/drawing/2014/main" id="{83462A3D-BC6E-33F6-D482-0EDC48C6DC9E}"/>
              </a:ext>
            </a:extLst>
          </p:cNvPr>
          <p:cNvSpPr>
            <a:spLocks noGrp="1"/>
          </p:cNvSpPr>
          <p:nvPr>
            <p:ph type="dt" sz="half" idx="10"/>
          </p:nvPr>
        </p:nvSpPr>
        <p:spPr/>
        <p:txBody>
          <a:bodyPr/>
          <a:lstStyle/>
          <a:p>
            <a:fld id="{888E4D63-BE2C-4D4B-BBD2-256262659A9F}" type="datetime1">
              <a:rPr lang="en-GB" noProof="0" smtClean="0"/>
              <a:pPr/>
              <a:t>30/01/2025</a:t>
            </a:fld>
            <a:endParaRPr lang="en-GB" noProof="0"/>
          </a:p>
        </p:txBody>
      </p:sp>
      <p:sp>
        <p:nvSpPr>
          <p:cNvPr id="4" name="Platshållare för sidfot 3">
            <a:extLst>
              <a:ext uri="{FF2B5EF4-FFF2-40B4-BE49-F238E27FC236}">
                <a16:creationId xmlns:a16="http://schemas.microsoft.com/office/drawing/2014/main" id="{CB664D28-D961-D1F2-AC74-C753E5DCB3D4}"/>
              </a:ext>
            </a:extLst>
          </p:cNvPr>
          <p:cNvSpPr>
            <a:spLocks noGrp="1"/>
          </p:cNvSpPr>
          <p:nvPr>
            <p:ph type="ftr" sz="quarter" idx="11"/>
          </p:nvPr>
        </p:nvSpPr>
        <p:spPr/>
        <p:txBody>
          <a:bodyPr/>
          <a:lstStyle/>
          <a:p>
            <a:r>
              <a:rPr lang="en-GB" noProof="0"/>
              <a:t>Presentation footer</a:t>
            </a:r>
          </a:p>
        </p:txBody>
      </p:sp>
      <p:sp>
        <p:nvSpPr>
          <p:cNvPr id="5" name="Platshållare för bildnummer 4">
            <a:extLst>
              <a:ext uri="{FF2B5EF4-FFF2-40B4-BE49-F238E27FC236}">
                <a16:creationId xmlns:a16="http://schemas.microsoft.com/office/drawing/2014/main" id="{FA6E489E-66C8-8766-0520-C9DA822D5EAB}"/>
              </a:ext>
            </a:extLst>
          </p:cNvPr>
          <p:cNvSpPr>
            <a:spLocks noGrp="1"/>
          </p:cNvSpPr>
          <p:nvPr>
            <p:ph type="sldNum" sz="quarter" idx="12"/>
          </p:nvPr>
        </p:nvSpPr>
        <p:spPr/>
        <p:txBody>
          <a:bodyPr/>
          <a:lstStyle/>
          <a:p>
            <a:fld id="{B716C8F4-20CD-364A-8A8E-DE130115B178}" type="slidenum">
              <a:rPr lang="en-GB" noProof="0" smtClean="0"/>
              <a:pPr/>
              <a:t>‹#›</a:t>
            </a:fld>
            <a:endParaRPr lang="en-GB" noProof="0"/>
          </a:p>
        </p:txBody>
      </p:sp>
      <p:sp>
        <p:nvSpPr>
          <p:cNvPr id="12" name="Platshållare för rubrik 1">
            <a:extLst>
              <a:ext uri="{FF2B5EF4-FFF2-40B4-BE49-F238E27FC236}">
                <a16:creationId xmlns:a16="http://schemas.microsoft.com/office/drawing/2014/main" id="{1DFB9773-1D7F-F3B3-C706-28A8C2D92E34}"/>
              </a:ext>
            </a:extLst>
          </p:cNvPr>
          <p:cNvSpPr>
            <a:spLocks noGrp="1"/>
          </p:cNvSpPr>
          <p:nvPr>
            <p:ph type="title"/>
          </p:nvPr>
        </p:nvSpPr>
        <p:spPr>
          <a:xfrm>
            <a:off x="947739" y="836613"/>
            <a:ext cx="8196262" cy="1311364"/>
          </a:xfrm>
          <a:prstGeom prst="rect">
            <a:avLst/>
          </a:prstGeom>
        </p:spPr>
        <p:txBody>
          <a:bodyPr vert="horz" lIns="91440" tIns="108000" rIns="91440" bIns="45720" rtlCol="0" anchor="t">
            <a:noAutofit/>
          </a:bodyPr>
          <a:lstStyle/>
          <a:p>
            <a:r>
              <a:rPr lang="en-GB" noProof="0"/>
              <a:t>Klicka här för att ändra mall för rubrikformat</a:t>
            </a:r>
          </a:p>
        </p:txBody>
      </p:sp>
      <p:sp>
        <p:nvSpPr>
          <p:cNvPr id="14" name="Platshållare för innehåll 13">
            <a:extLst>
              <a:ext uri="{FF2B5EF4-FFF2-40B4-BE49-F238E27FC236}">
                <a16:creationId xmlns:a16="http://schemas.microsoft.com/office/drawing/2014/main" id="{67484F84-26D1-126E-3D9A-EE9938F14D35}"/>
              </a:ext>
            </a:extLst>
          </p:cNvPr>
          <p:cNvSpPr>
            <a:spLocks noGrp="1"/>
          </p:cNvSpPr>
          <p:nvPr>
            <p:ph sz="quarter" idx="15"/>
          </p:nvPr>
        </p:nvSpPr>
        <p:spPr>
          <a:xfrm>
            <a:off x="947738" y="2528888"/>
            <a:ext cx="4559300" cy="2577950"/>
          </a:xfrm>
        </p:spPr>
        <p:txBody>
          <a:bodyPr/>
          <a:lstStyle/>
          <a:p>
            <a:pPr lvl="0"/>
            <a:r>
              <a:rPr lang="en-GB" noProof="0"/>
              <a:t>Klicka här för att ändra format på bakgrundstexten</a:t>
            </a:r>
          </a:p>
          <a:p>
            <a:pPr lvl="1"/>
            <a:r>
              <a:rPr lang="en-GB" noProof="0"/>
              <a:t>Nivå två</a:t>
            </a:r>
          </a:p>
          <a:p>
            <a:pPr lvl="2"/>
            <a:r>
              <a:rPr lang="en-GB" noProof="0"/>
              <a:t>Nivå tre</a:t>
            </a:r>
          </a:p>
          <a:p>
            <a:pPr lvl="3"/>
            <a:r>
              <a:rPr lang="en-GB" noProof="0"/>
              <a:t>Nivå fyra</a:t>
            </a:r>
          </a:p>
          <a:p>
            <a:pPr lvl="4"/>
            <a:r>
              <a:rPr lang="en-GB" noProof="0"/>
              <a:t>Nivå fem</a:t>
            </a:r>
          </a:p>
        </p:txBody>
      </p:sp>
      <p:sp>
        <p:nvSpPr>
          <p:cNvPr id="15" name="Platshållare för innehåll 13">
            <a:extLst>
              <a:ext uri="{FF2B5EF4-FFF2-40B4-BE49-F238E27FC236}">
                <a16:creationId xmlns:a16="http://schemas.microsoft.com/office/drawing/2014/main" id="{BF275934-BA93-B26D-2430-57E339605908}"/>
              </a:ext>
            </a:extLst>
          </p:cNvPr>
          <p:cNvSpPr>
            <a:spLocks noGrp="1"/>
          </p:cNvSpPr>
          <p:nvPr>
            <p:ph sz="quarter" idx="16"/>
          </p:nvPr>
        </p:nvSpPr>
        <p:spPr>
          <a:xfrm>
            <a:off x="6089081" y="2528888"/>
            <a:ext cx="4559300" cy="2577950"/>
          </a:xfrm>
        </p:spPr>
        <p:txBody>
          <a:bodyPr/>
          <a:lstStyle/>
          <a:p>
            <a:pPr lvl="0"/>
            <a:r>
              <a:rPr lang="en-GB" noProof="0"/>
              <a:t>Klicka här för att ändra format på bakgrundstexten</a:t>
            </a:r>
          </a:p>
          <a:p>
            <a:pPr lvl="1"/>
            <a:r>
              <a:rPr lang="en-GB" noProof="0"/>
              <a:t>Nivå två</a:t>
            </a:r>
          </a:p>
          <a:p>
            <a:pPr lvl="2"/>
            <a:r>
              <a:rPr lang="en-GB" noProof="0"/>
              <a:t>Nivå tre</a:t>
            </a:r>
          </a:p>
          <a:p>
            <a:pPr lvl="3"/>
            <a:r>
              <a:rPr lang="en-GB" noProof="0"/>
              <a:t>Nivå fyra</a:t>
            </a:r>
          </a:p>
          <a:p>
            <a:pPr lvl="4"/>
            <a:r>
              <a:rPr lang="en-GB" noProof="0"/>
              <a:t>Nivå fem</a:t>
            </a:r>
          </a:p>
        </p:txBody>
      </p:sp>
    </p:spTree>
    <p:extLst>
      <p:ext uri="{BB962C8B-B14F-4D97-AF65-F5344CB8AC3E}">
        <p14:creationId xmlns:p14="http://schemas.microsoft.com/office/powerpoint/2010/main" val="318682658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orient="horz" pos="527">
          <p15:clr>
            <a:srgbClr val="FBAE40"/>
          </p15:clr>
        </p15:guide>
        <p15:guide id="5" orient="horz" pos="1593">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Headline and content">
    <p:spTree>
      <p:nvGrpSpPr>
        <p:cNvPr id="1" name=""/>
        <p:cNvGrpSpPr/>
        <p:nvPr/>
      </p:nvGrpSpPr>
      <p:grpSpPr>
        <a:xfrm>
          <a:off x="0" y="0"/>
          <a:ext cx="0" cy="0"/>
          <a:chOff x="0" y="0"/>
          <a:chExt cx="0" cy="0"/>
        </a:xfrm>
      </p:grpSpPr>
      <p:sp>
        <p:nvSpPr>
          <p:cNvPr id="3" name="Platshållare för datum 2">
            <a:extLst>
              <a:ext uri="{FF2B5EF4-FFF2-40B4-BE49-F238E27FC236}">
                <a16:creationId xmlns:a16="http://schemas.microsoft.com/office/drawing/2014/main" id="{00ADBFD3-494F-0006-CF49-3526BB979BEE}"/>
              </a:ext>
            </a:extLst>
          </p:cNvPr>
          <p:cNvSpPr>
            <a:spLocks noGrp="1"/>
          </p:cNvSpPr>
          <p:nvPr>
            <p:ph type="dt" sz="half" idx="10"/>
          </p:nvPr>
        </p:nvSpPr>
        <p:spPr/>
        <p:txBody>
          <a:bodyPr/>
          <a:lstStyle/>
          <a:p>
            <a:fld id="{888E4D63-BE2C-4D4B-BBD2-256262659A9F}" type="datetime1">
              <a:rPr lang="en-GB" noProof="0" smtClean="0"/>
              <a:pPr/>
              <a:t>30/01/2025</a:t>
            </a:fld>
            <a:endParaRPr lang="en-GB" noProof="0"/>
          </a:p>
        </p:txBody>
      </p:sp>
      <p:sp>
        <p:nvSpPr>
          <p:cNvPr id="4" name="Platshållare för sidfot 3">
            <a:extLst>
              <a:ext uri="{FF2B5EF4-FFF2-40B4-BE49-F238E27FC236}">
                <a16:creationId xmlns:a16="http://schemas.microsoft.com/office/drawing/2014/main" id="{E609E1BD-AA5D-00B1-E039-47660A7F4059}"/>
              </a:ext>
            </a:extLst>
          </p:cNvPr>
          <p:cNvSpPr>
            <a:spLocks noGrp="1"/>
          </p:cNvSpPr>
          <p:nvPr>
            <p:ph type="ftr" sz="quarter" idx="11"/>
          </p:nvPr>
        </p:nvSpPr>
        <p:spPr/>
        <p:txBody>
          <a:bodyPr/>
          <a:lstStyle/>
          <a:p>
            <a:r>
              <a:rPr lang="en-GB" noProof="0"/>
              <a:t>Presentation footer</a:t>
            </a:r>
          </a:p>
        </p:txBody>
      </p:sp>
      <p:sp>
        <p:nvSpPr>
          <p:cNvPr id="5" name="Platshållare för bildnummer 4">
            <a:extLst>
              <a:ext uri="{FF2B5EF4-FFF2-40B4-BE49-F238E27FC236}">
                <a16:creationId xmlns:a16="http://schemas.microsoft.com/office/drawing/2014/main" id="{94A18E1F-D479-AB8E-0971-6711BBC8DC22}"/>
              </a:ext>
            </a:extLst>
          </p:cNvPr>
          <p:cNvSpPr>
            <a:spLocks noGrp="1"/>
          </p:cNvSpPr>
          <p:nvPr>
            <p:ph type="sldNum" sz="quarter" idx="12"/>
          </p:nvPr>
        </p:nvSpPr>
        <p:spPr/>
        <p:txBody>
          <a:bodyPr/>
          <a:lstStyle/>
          <a:p>
            <a:fld id="{B716C8F4-20CD-364A-8A8E-DE130115B178}" type="slidenum">
              <a:rPr lang="en-GB" noProof="0" smtClean="0"/>
              <a:pPr/>
              <a:t>‹#›</a:t>
            </a:fld>
            <a:endParaRPr lang="en-GB" noProof="0"/>
          </a:p>
        </p:txBody>
      </p:sp>
      <p:sp>
        <p:nvSpPr>
          <p:cNvPr id="6" name="Platshållare för rubrik 1">
            <a:extLst>
              <a:ext uri="{FF2B5EF4-FFF2-40B4-BE49-F238E27FC236}">
                <a16:creationId xmlns:a16="http://schemas.microsoft.com/office/drawing/2014/main" id="{7A283842-21B2-F132-5C80-A0C11430002D}"/>
              </a:ext>
            </a:extLst>
          </p:cNvPr>
          <p:cNvSpPr>
            <a:spLocks noGrp="1"/>
          </p:cNvSpPr>
          <p:nvPr>
            <p:ph type="title"/>
          </p:nvPr>
        </p:nvSpPr>
        <p:spPr>
          <a:xfrm>
            <a:off x="947738" y="836613"/>
            <a:ext cx="9472971" cy="716142"/>
          </a:xfrm>
          <a:prstGeom prst="rect">
            <a:avLst/>
          </a:prstGeom>
        </p:spPr>
        <p:txBody>
          <a:bodyPr vert="horz" lIns="91440" tIns="108000" rIns="91440" bIns="45720" rtlCol="0" anchor="t">
            <a:noAutofit/>
          </a:bodyPr>
          <a:lstStyle/>
          <a:p>
            <a:r>
              <a:rPr lang="en-US" noProof="0"/>
              <a:t>Click to edit Master title style</a:t>
            </a:r>
            <a:endParaRPr lang="en-GB" noProof="0"/>
          </a:p>
        </p:txBody>
      </p:sp>
      <p:sp>
        <p:nvSpPr>
          <p:cNvPr id="8" name="Platshållare för innehåll 7">
            <a:extLst>
              <a:ext uri="{FF2B5EF4-FFF2-40B4-BE49-F238E27FC236}">
                <a16:creationId xmlns:a16="http://schemas.microsoft.com/office/drawing/2014/main" id="{49F71313-69F3-3473-0FB7-308AC801C51B}"/>
              </a:ext>
            </a:extLst>
          </p:cNvPr>
          <p:cNvSpPr>
            <a:spLocks noGrp="1"/>
          </p:cNvSpPr>
          <p:nvPr>
            <p:ph sz="quarter" idx="13"/>
          </p:nvPr>
        </p:nvSpPr>
        <p:spPr>
          <a:xfrm>
            <a:off x="947738" y="1776413"/>
            <a:ext cx="9472971" cy="4244974"/>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Tree>
    <p:extLst>
      <p:ext uri="{BB962C8B-B14F-4D97-AF65-F5344CB8AC3E}">
        <p14:creationId xmlns:p14="http://schemas.microsoft.com/office/powerpoint/2010/main" val="263441954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Jämförelse">
    <p:spTree>
      <p:nvGrpSpPr>
        <p:cNvPr id="1" name=""/>
        <p:cNvGrpSpPr/>
        <p:nvPr/>
      </p:nvGrpSpPr>
      <p:grpSpPr>
        <a:xfrm>
          <a:off x="0" y="0"/>
          <a:ext cx="0" cy="0"/>
          <a:chOff x="0" y="0"/>
          <a:chExt cx="0" cy="0"/>
        </a:xfrm>
      </p:grpSpPr>
      <p:sp>
        <p:nvSpPr>
          <p:cNvPr id="3" name="Platshållare för datum 2">
            <a:extLst>
              <a:ext uri="{FF2B5EF4-FFF2-40B4-BE49-F238E27FC236}">
                <a16:creationId xmlns:a16="http://schemas.microsoft.com/office/drawing/2014/main" id="{48721948-959B-87EC-FA49-B45A4B605E29}"/>
              </a:ext>
            </a:extLst>
          </p:cNvPr>
          <p:cNvSpPr>
            <a:spLocks noGrp="1"/>
          </p:cNvSpPr>
          <p:nvPr>
            <p:ph type="dt" sz="half" idx="10"/>
          </p:nvPr>
        </p:nvSpPr>
        <p:spPr/>
        <p:txBody>
          <a:bodyPr/>
          <a:lstStyle/>
          <a:p>
            <a:fld id="{888E4D63-BE2C-4D4B-BBD2-256262659A9F}" type="datetime1">
              <a:rPr lang="en-GB" noProof="0" smtClean="0"/>
              <a:pPr/>
              <a:t>30/01/2025</a:t>
            </a:fld>
            <a:endParaRPr lang="en-GB" noProof="0"/>
          </a:p>
        </p:txBody>
      </p:sp>
      <p:sp>
        <p:nvSpPr>
          <p:cNvPr id="4" name="Platshållare för sidfot 3">
            <a:extLst>
              <a:ext uri="{FF2B5EF4-FFF2-40B4-BE49-F238E27FC236}">
                <a16:creationId xmlns:a16="http://schemas.microsoft.com/office/drawing/2014/main" id="{3E95995D-2E7D-4CB8-015A-F2384939846A}"/>
              </a:ext>
            </a:extLst>
          </p:cNvPr>
          <p:cNvSpPr>
            <a:spLocks noGrp="1"/>
          </p:cNvSpPr>
          <p:nvPr>
            <p:ph type="ftr" sz="quarter" idx="11"/>
          </p:nvPr>
        </p:nvSpPr>
        <p:spPr/>
        <p:txBody>
          <a:bodyPr/>
          <a:lstStyle/>
          <a:p>
            <a:r>
              <a:rPr lang="en-GB" noProof="0"/>
              <a:t>Presentation footer</a:t>
            </a:r>
          </a:p>
        </p:txBody>
      </p:sp>
      <p:sp>
        <p:nvSpPr>
          <p:cNvPr id="5" name="Platshållare för bildnummer 4">
            <a:extLst>
              <a:ext uri="{FF2B5EF4-FFF2-40B4-BE49-F238E27FC236}">
                <a16:creationId xmlns:a16="http://schemas.microsoft.com/office/drawing/2014/main" id="{48F2DE99-6303-F89C-1611-0FFF475B652F}"/>
              </a:ext>
            </a:extLst>
          </p:cNvPr>
          <p:cNvSpPr>
            <a:spLocks noGrp="1"/>
          </p:cNvSpPr>
          <p:nvPr>
            <p:ph type="sldNum" sz="quarter" idx="12"/>
          </p:nvPr>
        </p:nvSpPr>
        <p:spPr/>
        <p:txBody>
          <a:bodyPr/>
          <a:lstStyle/>
          <a:p>
            <a:fld id="{B716C8F4-20CD-364A-8A8E-DE130115B178}" type="slidenum">
              <a:rPr lang="en-GB" noProof="0" smtClean="0"/>
              <a:pPr/>
              <a:t>‹#›</a:t>
            </a:fld>
            <a:endParaRPr lang="en-GB" noProof="0"/>
          </a:p>
        </p:txBody>
      </p:sp>
      <p:sp>
        <p:nvSpPr>
          <p:cNvPr id="7" name="Platshållare för innehåll 6">
            <a:extLst>
              <a:ext uri="{FF2B5EF4-FFF2-40B4-BE49-F238E27FC236}">
                <a16:creationId xmlns:a16="http://schemas.microsoft.com/office/drawing/2014/main" id="{BA1374A7-E0B7-54FC-E679-6FEEF0E72FA1}"/>
              </a:ext>
            </a:extLst>
          </p:cNvPr>
          <p:cNvSpPr>
            <a:spLocks noGrp="1"/>
          </p:cNvSpPr>
          <p:nvPr>
            <p:ph sz="quarter" idx="19"/>
          </p:nvPr>
        </p:nvSpPr>
        <p:spPr>
          <a:xfrm>
            <a:off x="947738" y="2024063"/>
            <a:ext cx="4262617" cy="3763962"/>
          </a:xfrm>
        </p:spPr>
        <p:txBody>
          <a:bodyPr/>
          <a:lstStyle/>
          <a:p>
            <a:pPr lvl="0"/>
            <a:r>
              <a:rPr lang="en-GB" noProof="0"/>
              <a:t>Klicka här för att ändra format på bakgrundstexten</a:t>
            </a:r>
          </a:p>
          <a:p>
            <a:pPr lvl="1"/>
            <a:r>
              <a:rPr lang="en-GB" noProof="0"/>
              <a:t>Nivå två</a:t>
            </a:r>
          </a:p>
          <a:p>
            <a:pPr lvl="2"/>
            <a:r>
              <a:rPr lang="en-GB" noProof="0"/>
              <a:t>Nivå tre</a:t>
            </a:r>
          </a:p>
          <a:p>
            <a:pPr lvl="3"/>
            <a:r>
              <a:rPr lang="en-GB" noProof="0"/>
              <a:t>Nivå fyra</a:t>
            </a:r>
          </a:p>
          <a:p>
            <a:pPr lvl="4"/>
            <a:r>
              <a:rPr lang="en-GB" noProof="0"/>
              <a:t>Nivå fem</a:t>
            </a:r>
          </a:p>
        </p:txBody>
      </p:sp>
      <p:sp>
        <p:nvSpPr>
          <p:cNvPr id="9" name="Platshållare för innehåll 6">
            <a:extLst>
              <a:ext uri="{FF2B5EF4-FFF2-40B4-BE49-F238E27FC236}">
                <a16:creationId xmlns:a16="http://schemas.microsoft.com/office/drawing/2014/main" id="{B41E123B-B2EB-E3F8-6438-FA8E1D383E07}"/>
              </a:ext>
            </a:extLst>
          </p:cNvPr>
          <p:cNvSpPr>
            <a:spLocks noGrp="1"/>
          </p:cNvSpPr>
          <p:nvPr>
            <p:ph sz="quarter" idx="20"/>
          </p:nvPr>
        </p:nvSpPr>
        <p:spPr>
          <a:xfrm>
            <a:off x="5519738" y="2024063"/>
            <a:ext cx="4262617" cy="3763962"/>
          </a:xfrm>
        </p:spPr>
        <p:txBody>
          <a:bodyPr/>
          <a:lstStyle/>
          <a:p>
            <a:pPr lvl="0"/>
            <a:r>
              <a:rPr lang="en-GB" noProof="0"/>
              <a:t>Klicka här för att ändra format på bakgrundstexten</a:t>
            </a:r>
          </a:p>
          <a:p>
            <a:pPr lvl="1"/>
            <a:r>
              <a:rPr lang="en-GB" noProof="0"/>
              <a:t>Nivå två</a:t>
            </a:r>
          </a:p>
          <a:p>
            <a:pPr lvl="2"/>
            <a:r>
              <a:rPr lang="en-GB" noProof="0"/>
              <a:t>Nivå tre</a:t>
            </a:r>
          </a:p>
          <a:p>
            <a:pPr lvl="3"/>
            <a:r>
              <a:rPr lang="en-GB" noProof="0"/>
              <a:t>Nivå fyra</a:t>
            </a:r>
          </a:p>
          <a:p>
            <a:pPr lvl="4"/>
            <a:r>
              <a:rPr lang="en-GB" noProof="0"/>
              <a:t>Nivå fem</a:t>
            </a:r>
          </a:p>
        </p:txBody>
      </p:sp>
      <p:sp>
        <p:nvSpPr>
          <p:cNvPr id="12" name="Platshållare för rubrik 1">
            <a:extLst>
              <a:ext uri="{FF2B5EF4-FFF2-40B4-BE49-F238E27FC236}">
                <a16:creationId xmlns:a16="http://schemas.microsoft.com/office/drawing/2014/main" id="{939A7C66-E96C-ED31-2BDE-4005A0E8618E}"/>
              </a:ext>
            </a:extLst>
          </p:cNvPr>
          <p:cNvSpPr>
            <a:spLocks noGrp="1"/>
          </p:cNvSpPr>
          <p:nvPr>
            <p:ph type="title"/>
          </p:nvPr>
        </p:nvSpPr>
        <p:spPr>
          <a:xfrm>
            <a:off x="947738" y="836612"/>
            <a:ext cx="4262617" cy="1052573"/>
          </a:xfrm>
          <a:prstGeom prst="rect">
            <a:avLst/>
          </a:prstGeom>
        </p:spPr>
        <p:txBody>
          <a:bodyPr vert="horz" lIns="91440" tIns="108000" rIns="91440" bIns="45720" rtlCol="0" anchor="t">
            <a:noAutofit/>
          </a:bodyPr>
          <a:lstStyle/>
          <a:p>
            <a:r>
              <a:rPr lang="en-GB" noProof="0"/>
              <a:t>Klicka här för att ändra mall för rubrikformat</a:t>
            </a:r>
          </a:p>
        </p:txBody>
      </p:sp>
      <p:sp>
        <p:nvSpPr>
          <p:cNvPr id="23" name="Platshållare för text 22">
            <a:extLst>
              <a:ext uri="{FF2B5EF4-FFF2-40B4-BE49-F238E27FC236}">
                <a16:creationId xmlns:a16="http://schemas.microsoft.com/office/drawing/2014/main" id="{FAE689B1-F36C-71C2-F115-C9B65A0A00CE}"/>
              </a:ext>
            </a:extLst>
          </p:cNvPr>
          <p:cNvSpPr>
            <a:spLocks noGrp="1"/>
          </p:cNvSpPr>
          <p:nvPr>
            <p:ph type="body" sz="quarter" idx="21"/>
          </p:nvPr>
        </p:nvSpPr>
        <p:spPr>
          <a:xfrm>
            <a:off x="5519738" y="905624"/>
            <a:ext cx="4262437" cy="1052512"/>
          </a:xfrm>
        </p:spPr>
        <p:txBody>
          <a:bodyPr/>
          <a:lstStyle>
            <a:lvl1pPr marL="0" indent="0">
              <a:lnSpc>
                <a:spcPts val="3840"/>
              </a:lnSpc>
              <a:spcBef>
                <a:spcPts val="0"/>
              </a:spcBef>
              <a:spcAft>
                <a:spcPts val="0"/>
              </a:spcAft>
              <a:buNone/>
              <a:defRPr sz="3200" baseline="0">
                <a:solidFill>
                  <a:schemeClr val="tx1"/>
                </a:solidFill>
              </a:defRPr>
            </a:lvl1pPr>
          </a:lstStyle>
          <a:p>
            <a:pPr lvl="0"/>
            <a:r>
              <a:rPr lang="en-GB" noProof="0"/>
              <a:t>Klicka här för att ändra format på bakgrundstexten</a:t>
            </a:r>
          </a:p>
        </p:txBody>
      </p:sp>
    </p:spTree>
    <p:extLst>
      <p:ext uri="{BB962C8B-B14F-4D97-AF65-F5344CB8AC3E}">
        <p14:creationId xmlns:p14="http://schemas.microsoft.com/office/powerpoint/2010/main" val="259381425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3477">
          <p15:clr>
            <a:srgbClr val="FBAE40"/>
          </p15:clr>
        </p15:guide>
        <p15:guide id="5" orient="horz" pos="1275">
          <p15:clr>
            <a:srgbClr val="FBAE40"/>
          </p15:clr>
        </p15:guide>
        <p15:guide id="6" orient="horz" pos="3158">
          <p15:clr>
            <a:srgbClr val="FBAE40"/>
          </p15:clr>
        </p15:guide>
        <p15:guide id="7" orient="horz" pos="3271">
          <p15:clr>
            <a:srgbClr val="FBAE40"/>
          </p15:clr>
        </p15:guide>
        <p15:guide id="8" orient="horz" pos="527">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Headline and 2 images, text">
    <p:spTree>
      <p:nvGrpSpPr>
        <p:cNvPr id="1" name=""/>
        <p:cNvGrpSpPr/>
        <p:nvPr/>
      </p:nvGrpSpPr>
      <p:grpSpPr>
        <a:xfrm>
          <a:off x="0" y="0"/>
          <a:ext cx="0" cy="0"/>
          <a:chOff x="0" y="0"/>
          <a:chExt cx="0" cy="0"/>
        </a:xfrm>
      </p:grpSpPr>
      <p:sp>
        <p:nvSpPr>
          <p:cNvPr id="3" name="Platshållare för datum 2">
            <a:extLst>
              <a:ext uri="{FF2B5EF4-FFF2-40B4-BE49-F238E27FC236}">
                <a16:creationId xmlns:a16="http://schemas.microsoft.com/office/drawing/2014/main" id="{48721948-959B-87EC-FA49-B45A4B605E29}"/>
              </a:ext>
            </a:extLst>
          </p:cNvPr>
          <p:cNvSpPr>
            <a:spLocks noGrp="1"/>
          </p:cNvSpPr>
          <p:nvPr>
            <p:ph type="dt" sz="half" idx="10"/>
          </p:nvPr>
        </p:nvSpPr>
        <p:spPr/>
        <p:txBody>
          <a:bodyPr/>
          <a:lstStyle/>
          <a:p>
            <a:fld id="{888E4D63-BE2C-4D4B-BBD2-256262659A9F}" type="datetime1">
              <a:rPr lang="en-GB" noProof="0" smtClean="0"/>
              <a:pPr/>
              <a:t>30/01/2025</a:t>
            </a:fld>
            <a:endParaRPr lang="en-GB" noProof="0"/>
          </a:p>
        </p:txBody>
      </p:sp>
      <p:sp>
        <p:nvSpPr>
          <p:cNvPr id="4" name="Platshållare för sidfot 3">
            <a:extLst>
              <a:ext uri="{FF2B5EF4-FFF2-40B4-BE49-F238E27FC236}">
                <a16:creationId xmlns:a16="http://schemas.microsoft.com/office/drawing/2014/main" id="{3E95995D-2E7D-4CB8-015A-F2384939846A}"/>
              </a:ext>
            </a:extLst>
          </p:cNvPr>
          <p:cNvSpPr>
            <a:spLocks noGrp="1"/>
          </p:cNvSpPr>
          <p:nvPr>
            <p:ph type="ftr" sz="quarter" idx="11"/>
          </p:nvPr>
        </p:nvSpPr>
        <p:spPr/>
        <p:txBody>
          <a:bodyPr/>
          <a:lstStyle/>
          <a:p>
            <a:r>
              <a:rPr lang="en-GB" noProof="0"/>
              <a:t>Presentation footer</a:t>
            </a:r>
          </a:p>
        </p:txBody>
      </p:sp>
      <p:sp>
        <p:nvSpPr>
          <p:cNvPr id="5" name="Platshållare för bildnummer 4">
            <a:extLst>
              <a:ext uri="{FF2B5EF4-FFF2-40B4-BE49-F238E27FC236}">
                <a16:creationId xmlns:a16="http://schemas.microsoft.com/office/drawing/2014/main" id="{48F2DE99-6303-F89C-1611-0FFF475B652F}"/>
              </a:ext>
            </a:extLst>
          </p:cNvPr>
          <p:cNvSpPr>
            <a:spLocks noGrp="1"/>
          </p:cNvSpPr>
          <p:nvPr>
            <p:ph type="sldNum" sz="quarter" idx="12"/>
          </p:nvPr>
        </p:nvSpPr>
        <p:spPr/>
        <p:txBody>
          <a:bodyPr/>
          <a:lstStyle/>
          <a:p>
            <a:fld id="{B716C8F4-20CD-364A-8A8E-DE130115B178}" type="slidenum">
              <a:rPr lang="en-GB" noProof="0" smtClean="0"/>
              <a:pPr/>
              <a:t>‹#›</a:t>
            </a:fld>
            <a:endParaRPr lang="en-GB" noProof="0"/>
          </a:p>
        </p:txBody>
      </p:sp>
      <p:sp>
        <p:nvSpPr>
          <p:cNvPr id="6" name="Platshållare för rubrik 1">
            <a:extLst>
              <a:ext uri="{FF2B5EF4-FFF2-40B4-BE49-F238E27FC236}">
                <a16:creationId xmlns:a16="http://schemas.microsoft.com/office/drawing/2014/main" id="{2AE870AB-060B-0FB2-E725-21BB65BCB5A1}"/>
              </a:ext>
            </a:extLst>
          </p:cNvPr>
          <p:cNvSpPr>
            <a:spLocks noGrp="1"/>
          </p:cNvSpPr>
          <p:nvPr>
            <p:ph type="title"/>
          </p:nvPr>
        </p:nvSpPr>
        <p:spPr>
          <a:xfrm>
            <a:off x="947739" y="836613"/>
            <a:ext cx="8196262" cy="1311364"/>
          </a:xfrm>
          <a:prstGeom prst="rect">
            <a:avLst/>
          </a:prstGeom>
        </p:spPr>
        <p:txBody>
          <a:bodyPr vert="horz" lIns="91440" tIns="108000" rIns="91440" bIns="45720" rtlCol="0" anchor="t">
            <a:noAutofit/>
          </a:bodyPr>
          <a:lstStyle/>
          <a:p>
            <a:r>
              <a:rPr lang="en-GB" noProof="0"/>
              <a:t>Klicka här för att ändra mall för rubrikformat</a:t>
            </a:r>
          </a:p>
        </p:txBody>
      </p:sp>
      <p:sp>
        <p:nvSpPr>
          <p:cNvPr id="11" name="Platshållare för bild 10">
            <a:extLst>
              <a:ext uri="{FF2B5EF4-FFF2-40B4-BE49-F238E27FC236}">
                <a16:creationId xmlns:a16="http://schemas.microsoft.com/office/drawing/2014/main" id="{49E648CF-56EA-9980-F69D-2AC8D23AEE07}"/>
              </a:ext>
            </a:extLst>
          </p:cNvPr>
          <p:cNvSpPr>
            <a:spLocks noGrp="1"/>
          </p:cNvSpPr>
          <p:nvPr>
            <p:ph type="pic" sz="quarter" idx="17"/>
          </p:nvPr>
        </p:nvSpPr>
        <p:spPr>
          <a:xfrm>
            <a:off x="6089650" y="2035175"/>
            <a:ext cx="4559300" cy="2973266"/>
          </a:xfrm>
        </p:spPr>
        <p:txBody>
          <a:bodyPr/>
          <a:lstStyle/>
          <a:p>
            <a:r>
              <a:rPr lang="en-GB" noProof="0"/>
              <a:t>Klicka på ikonen för att lägga till en bild</a:t>
            </a:r>
          </a:p>
        </p:txBody>
      </p:sp>
      <p:sp>
        <p:nvSpPr>
          <p:cNvPr id="13" name="Platshållare för bild 12">
            <a:extLst>
              <a:ext uri="{FF2B5EF4-FFF2-40B4-BE49-F238E27FC236}">
                <a16:creationId xmlns:a16="http://schemas.microsoft.com/office/drawing/2014/main" id="{3835E09C-BA82-D9ED-C123-DAF1093D8E89}"/>
              </a:ext>
            </a:extLst>
          </p:cNvPr>
          <p:cNvSpPr>
            <a:spLocks noGrp="1"/>
          </p:cNvSpPr>
          <p:nvPr>
            <p:ph type="pic" sz="quarter" idx="18"/>
          </p:nvPr>
        </p:nvSpPr>
        <p:spPr>
          <a:xfrm>
            <a:off x="947738" y="2024063"/>
            <a:ext cx="4572000" cy="2989262"/>
          </a:xfrm>
        </p:spPr>
        <p:txBody>
          <a:bodyPr/>
          <a:lstStyle/>
          <a:p>
            <a:r>
              <a:rPr lang="en-GB" noProof="0"/>
              <a:t>Klicka på ikonen för att lägga till en bild</a:t>
            </a:r>
          </a:p>
        </p:txBody>
      </p:sp>
      <p:sp>
        <p:nvSpPr>
          <p:cNvPr id="15" name="Platshållare för text 14">
            <a:extLst>
              <a:ext uri="{FF2B5EF4-FFF2-40B4-BE49-F238E27FC236}">
                <a16:creationId xmlns:a16="http://schemas.microsoft.com/office/drawing/2014/main" id="{7EA82616-DB96-A57E-04F3-E904D69359DD}"/>
              </a:ext>
            </a:extLst>
          </p:cNvPr>
          <p:cNvSpPr>
            <a:spLocks noGrp="1"/>
          </p:cNvSpPr>
          <p:nvPr>
            <p:ph type="body" sz="quarter" idx="19"/>
          </p:nvPr>
        </p:nvSpPr>
        <p:spPr>
          <a:xfrm>
            <a:off x="947738" y="5192713"/>
            <a:ext cx="4572000" cy="906462"/>
          </a:xfrm>
        </p:spPr>
        <p:txBody>
          <a:bodyPr/>
          <a:lstStyle/>
          <a:p>
            <a:pPr lvl="0"/>
            <a:r>
              <a:rPr lang="en-GB" noProof="0"/>
              <a:t>Klicka här för att ändra format på bakgrundstexten</a:t>
            </a:r>
          </a:p>
          <a:p>
            <a:pPr lvl="1"/>
            <a:r>
              <a:rPr lang="en-GB" noProof="0"/>
              <a:t>Nivå två</a:t>
            </a:r>
          </a:p>
          <a:p>
            <a:pPr lvl="2"/>
            <a:r>
              <a:rPr lang="en-GB" noProof="0"/>
              <a:t>Nivå tre</a:t>
            </a:r>
          </a:p>
          <a:p>
            <a:pPr lvl="3"/>
            <a:r>
              <a:rPr lang="en-GB" noProof="0"/>
              <a:t>Nivå fyra</a:t>
            </a:r>
          </a:p>
          <a:p>
            <a:pPr lvl="4"/>
            <a:r>
              <a:rPr lang="en-GB" noProof="0"/>
              <a:t>Nivå fem</a:t>
            </a:r>
          </a:p>
        </p:txBody>
      </p:sp>
      <p:sp>
        <p:nvSpPr>
          <p:cNvPr id="16" name="Platshållare för text 14">
            <a:extLst>
              <a:ext uri="{FF2B5EF4-FFF2-40B4-BE49-F238E27FC236}">
                <a16:creationId xmlns:a16="http://schemas.microsoft.com/office/drawing/2014/main" id="{09876A58-6661-933D-30BB-FCB61348535C}"/>
              </a:ext>
            </a:extLst>
          </p:cNvPr>
          <p:cNvSpPr>
            <a:spLocks noGrp="1"/>
          </p:cNvSpPr>
          <p:nvPr>
            <p:ph type="body" sz="quarter" idx="20"/>
          </p:nvPr>
        </p:nvSpPr>
        <p:spPr>
          <a:xfrm>
            <a:off x="6089081" y="5192713"/>
            <a:ext cx="4572000" cy="906462"/>
          </a:xfrm>
        </p:spPr>
        <p:txBody>
          <a:bodyPr/>
          <a:lstStyle/>
          <a:p>
            <a:pPr lvl="0"/>
            <a:r>
              <a:rPr lang="en-GB" noProof="0"/>
              <a:t>Klicka här för att ändra format på bakgrundstexten</a:t>
            </a:r>
          </a:p>
          <a:p>
            <a:pPr lvl="1"/>
            <a:r>
              <a:rPr lang="en-GB" noProof="0"/>
              <a:t>Nivå två</a:t>
            </a:r>
          </a:p>
          <a:p>
            <a:pPr lvl="2"/>
            <a:r>
              <a:rPr lang="en-GB" noProof="0"/>
              <a:t>Nivå tre</a:t>
            </a:r>
          </a:p>
          <a:p>
            <a:pPr lvl="3"/>
            <a:r>
              <a:rPr lang="en-GB" noProof="0"/>
              <a:t>Nivå fyra</a:t>
            </a:r>
          </a:p>
          <a:p>
            <a:pPr lvl="4"/>
            <a:r>
              <a:rPr lang="en-GB" noProof="0"/>
              <a:t>Nivå fem</a:t>
            </a:r>
          </a:p>
        </p:txBody>
      </p:sp>
    </p:spTree>
    <p:extLst>
      <p:ext uri="{BB962C8B-B14F-4D97-AF65-F5344CB8AC3E}">
        <p14:creationId xmlns:p14="http://schemas.microsoft.com/office/powerpoint/2010/main" val="98881777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3477">
          <p15:clr>
            <a:srgbClr val="FBAE40"/>
          </p15:clr>
        </p15:guide>
        <p15:guide id="5" orient="horz" pos="1275">
          <p15:clr>
            <a:srgbClr val="FBAE40"/>
          </p15:clr>
        </p15:guide>
        <p15:guide id="6" orient="horz" pos="3158">
          <p15:clr>
            <a:srgbClr val="FBAE40"/>
          </p15:clr>
        </p15:guide>
        <p15:guide id="7" orient="horz" pos="327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Headline and 2 images">
    <p:spTree>
      <p:nvGrpSpPr>
        <p:cNvPr id="1" name=""/>
        <p:cNvGrpSpPr/>
        <p:nvPr/>
      </p:nvGrpSpPr>
      <p:grpSpPr>
        <a:xfrm>
          <a:off x="0" y="0"/>
          <a:ext cx="0" cy="0"/>
          <a:chOff x="0" y="0"/>
          <a:chExt cx="0" cy="0"/>
        </a:xfrm>
      </p:grpSpPr>
      <p:sp>
        <p:nvSpPr>
          <p:cNvPr id="3" name="Platshållare för datum 2">
            <a:extLst>
              <a:ext uri="{FF2B5EF4-FFF2-40B4-BE49-F238E27FC236}">
                <a16:creationId xmlns:a16="http://schemas.microsoft.com/office/drawing/2014/main" id="{48721948-959B-87EC-FA49-B45A4B605E29}"/>
              </a:ext>
            </a:extLst>
          </p:cNvPr>
          <p:cNvSpPr>
            <a:spLocks noGrp="1"/>
          </p:cNvSpPr>
          <p:nvPr>
            <p:ph type="dt" sz="half" idx="10"/>
          </p:nvPr>
        </p:nvSpPr>
        <p:spPr/>
        <p:txBody>
          <a:bodyPr/>
          <a:lstStyle/>
          <a:p>
            <a:fld id="{888E4D63-BE2C-4D4B-BBD2-256262659A9F}" type="datetime1">
              <a:rPr lang="en-GB" noProof="0" smtClean="0"/>
              <a:pPr/>
              <a:t>30/01/2025</a:t>
            </a:fld>
            <a:endParaRPr lang="en-GB" noProof="0"/>
          </a:p>
        </p:txBody>
      </p:sp>
      <p:sp>
        <p:nvSpPr>
          <p:cNvPr id="4" name="Platshållare för sidfot 3">
            <a:extLst>
              <a:ext uri="{FF2B5EF4-FFF2-40B4-BE49-F238E27FC236}">
                <a16:creationId xmlns:a16="http://schemas.microsoft.com/office/drawing/2014/main" id="{3E95995D-2E7D-4CB8-015A-F2384939846A}"/>
              </a:ext>
            </a:extLst>
          </p:cNvPr>
          <p:cNvSpPr>
            <a:spLocks noGrp="1"/>
          </p:cNvSpPr>
          <p:nvPr>
            <p:ph type="ftr" sz="quarter" idx="11"/>
          </p:nvPr>
        </p:nvSpPr>
        <p:spPr/>
        <p:txBody>
          <a:bodyPr/>
          <a:lstStyle/>
          <a:p>
            <a:r>
              <a:rPr lang="en-GB" noProof="0"/>
              <a:t>Presentation footer</a:t>
            </a:r>
          </a:p>
        </p:txBody>
      </p:sp>
      <p:sp>
        <p:nvSpPr>
          <p:cNvPr id="5" name="Platshållare för bildnummer 4">
            <a:extLst>
              <a:ext uri="{FF2B5EF4-FFF2-40B4-BE49-F238E27FC236}">
                <a16:creationId xmlns:a16="http://schemas.microsoft.com/office/drawing/2014/main" id="{48F2DE99-6303-F89C-1611-0FFF475B652F}"/>
              </a:ext>
            </a:extLst>
          </p:cNvPr>
          <p:cNvSpPr>
            <a:spLocks noGrp="1"/>
          </p:cNvSpPr>
          <p:nvPr>
            <p:ph type="sldNum" sz="quarter" idx="12"/>
          </p:nvPr>
        </p:nvSpPr>
        <p:spPr/>
        <p:txBody>
          <a:bodyPr/>
          <a:lstStyle/>
          <a:p>
            <a:fld id="{B716C8F4-20CD-364A-8A8E-DE130115B178}" type="slidenum">
              <a:rPr lang="en-GB" noProof="0" smtClean="0"/>
              <a:pPr/>
              <a:t>‹#›</a:t>
            </a:fld>
            <a:endParaRPr lang="en-GB" noProof="0"/>
          </a:p>
        </p:txBody>
      </p:sp>
      <p:sp>
        <p:nvSpPr>
          <p:cNvPr id="6" name="Platshållare för rubrik 1">
            <a:extLst>
              <a:ext uri="{FF2B5EF4-FFF2-40B4-BE49-F238E27FC236}">
                <a16:creationId xmlns:a16="http://schemas.microsoft.com/office/drawing/2014/main" id="{2AE870AB-060B-0FB2-E725-21BB65BCB5A1}"/>
              </a:ext>
            </a:extLst>
          </p:cNvPr>
          <p:cNvSpPr>
            <a:spLocks noGrp="1"/>
          </p:cNvSpPr>
          <p:nvPr>
            <p:ph type="title"/>
          </p:nvPr>
        </p:nvSpPr>
        <p:spPr>
          <a:xfrm>
            <a:off x="947739" y="836613"/>
            <a:ext cx="8196262" cy="1311364"/>
          </a:xfrm>
          <a:prstGeom prst="rect">
            <a:avLst/>
          </a:prstGeom>
        </p:spPr>
        <p:txBody>
          <a:bodyPr vert="horz" lIns="91440" tIns="108000" rIns="91440" bIns="45720" rtlCol="0" anchor="t">
            <a:noAutofit/>
          </a:bodyPr>
          <a:lstStyle/>
          <a:p>
            <a:r>
              <a:rPr lang="en-GB" noProof="0"/>
              <a:t>Klicka här för att ändra mall för rubrikformat</a:t>
            </a:r>
          </a:p>
        </p:txBody>
      </p:sp>
      <p:sp>
        <p:nvSpPr>
          <p:cNvPr id="11" name="Platshållare för bild 10">
            <a:extLst>
              <a:ext uri="{FF2B5EF4-FFF2-40B4-BE49-F238E27FC236}">
                <a16:creationId xmlns:a16="http://schemas.microsoft.com/office/drawing/2014/main" id="{49E648CF-56EA-9980-F69D-2AC8D23AEE07}"/>
              </a:ext>
            </a:extLst>
          </p:cNvPr>
          <p:cNvSpPr>
            <a:spLocks noGrp="1"/>
          </p:cNvSpPr>
          <p:nvPr>
            <p:ph type="pic" sz="quarter" idx="17"/>
          </p:nvPr>
        </p:nvSpPr>
        <p:spPr>
          <a:xfrm>
            <a:off x="6089650" y="2035175"/>
            <a:ext cx="4559300" cy="3753150"/>
          </a:xfrm>
        </p:spPr>
        <p:txBody>
          <a:bodyPr/>
          <a:lstStyle/>
          <a:p>
            <a:r>
              <a:rPr lang="en-GB" noProof="0"/>
              <a:t>Klicka på ikonen för att lägga till en bild</a:t>
            </a:r>
          </a:p>
        </p:txBody>
      </p:sp>
      <p:sp>
        <p:nvSpPr>
          <p:cNvPr id="13" name="Platshållare för bild 12">
            <a:extLst>
              <a:ext uri="{FF2B5EF4-FFF2-40B4-BE49-F238E27FC236}">
                <a16:creationId xmlns:a16="http://schemas.microsoft.com/office/drawing/2014/main" id="{3835E09C-BA82-D9ED-C123-DAF1093D8E89}"/>
              </a:ext>
            </a:extLst>
          </p:cNvPr>
          <p:cNvSpPr>
            <a:spLocks noGrp="1"/>
          </p:cNvSpPr>
          <p:nvPr>
            <p:ph type="pic" sz="quarter" idx="18"/>
          </p:nvPr>
        </p:nvSpPr>
        <p:spPr>
          <a:xfrm>
            <a:off x="947738" y="2024063"/>
            <a:ext cx="4572000" cy="3764262"/>
          </a:xfrm>
        </p:spPr>
        <p:txBody>
          <a:bodyPr/>
          <a:lstStyle/>
          <a:p>
            <a:r>
              <a:rPr lang="en-GB" noProof="0"/>
              <a:t>Klicka på ikonen för att lägga till en bild</a:t>
            </a:r>
          </a:p>
        </p:txBody>
      </p:sp>
    </p:spTree>
    <p:extLst>
      <p:ext uri="{BB962C8B-B14F-4D97-AF65-F5344CB8AC3E}">
        <p14:creationId xmlns:p14="http://schemas.microsoft.com/office/powerpoint/2010/main" val="294288532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3477">
          <p15:clr>
            <a:srgbClr val="FBAE40"/>
          </p15:clr>
        </p15:guide>
        <p15:guide id="5" orient="horz" pos="1275">
          <p15:clr>
            <a:srgbClr val="FBAE40"/>
          </p15:clr>
        </p15:guide>
        <p15:guide id="6" orient="horz" pos="3158">
          <p15:clr>
            <a:srgbClr val="FBAE40"/>
          </p15:clr>
        </p15:guide>
        <p15:guide id="7" orient="horz" pos="327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Headline and 3 images">
    <p:spTree>
      <p:nvGrpSpPr>
        <p:cNvPr id="1" name=""/>
        <p:cNvGrpSpPr/>
        <p:nvPr/>
      </p:nvGrpSpPr>
      <p:grpSpPr>
        <a:xfrm>
          <a:off x="0" y="0"/>
          <a:ext cx="0" cy="0"/>
          <a:chOff x="0" y="0"/>
          <a:chExt cx="0" cy="0"/>
        </a:xfrm>
      </p:grpSpPr>
      <p:sp>
        <p:nvSpPr>
          <p:cNvPr id="3" name="Platshållare för datum 2">
            <a:extLst>
              <a:ext uri="{FF2B5EF4-FFF2-40B4-BE49-F238E27FC236}">
                <a16:creationId xmlns:a16="http://schemas.microsoft.com/office/drawing/2014/main" id="{48721948-959B-87EC-FA49-B45A4B605E29}"/>
              </a:ext>
            </a:extLst>
          </p:cNvPr>
          <p:cNvSpPr>
            <a:spLocks noGrp="1"/>
          </p:cNvSpPr>
          <p:nvPr>
            <p:ph type="dt" sz="half" idx="10"/>
          </p:nvPr>
        </p:nvSpPr>
        <p:spPr/>
        <p:txBody>
          <a:bodyPr/>
          <a:lstStyle/>
          <a:p>
            <a:fld id="{888E4D63-BE2C-4D4B-BBD2-256262659A9F}" type="datetime1">
              <a:rPr lang="en-GB" noProof="0" smtClean="0"/>
              <a:pPr/>
              <a:t>30/01/2025</a:t>
            </a:fld>
            <a:endParaRPr lang="en-GB" noProof="0"/>
          </a:p>
        </p:txBody>
      </p:sp>
      <p:sp>
        <p:nvSpPr>
          <p:cNvPr id="4" name="Platshållare för sidfot 3">
            <a:extLst>
              <a:ext uri="{FF2B5EF4-FFF2-40B4-BE49-F238E27FC236}">
                <a16:creationId xmlns:a16="http://schemas.microsoft.com/office/drawing/2014/main" id="{3E95995D-2E7D-4CB8-015A-F2384939846A}"/>
              </a:ext>
            </a:extLst>
          </p:cNvPr>
          <p:cNvSpPr>
            <a:spLocks noGrp="1"/>
          </p:cNvSpPr>
          <p:nvPr>
            <p:ph type="ftr" sz="quarter" idx="11"/>
          </p:nvPr>
        </p:nvSpPr>
        <p:spPr/>
        <p:txBody>
          <a:bodyPr/>
          <a:lstStyle/>
          <a:p>
            <a:r>
              <a:rPr lang="en-GB" noProof="0"/>
              <a:t>Presentation footer</a:t>
            </a:r>
          </a:p>
        </p:txBody>
      </p:sp>
      <p:sp>
        <p:nvSpPr>
          <p:cNvPr id="5" name="Platshållare för bildnummer 4">
            <a:extLst>
              <a:ext uri="{FF2B5EF4-FFF2-40B4-BE49-F238E27FC236}">
                <a16:creationId xmlns:a16="http://schemas.microsoft.com/office/drawing/2014/main" id="{48F2DE99-6303-F89C-1611-0FFF475B652F}"/>
              </a:ext>
            </a:extLst>
          </p:cNvPr>
          <p:cNvSpPr>
            <a:spLocks noGrp="1"/>
          </p:cNvSpPr>
          <p:nvPr>
            <p:ph type="sldNum" sz="quarter" idx="12"/>
          </p:nvPr>
        </p:nvSpPr>
        <p:spPr/>
        <p:txBody>
          <a:bodyPr/>
          <a:lstStyle/>
          <a:p>
            <a:fld id="{B716C8F4-20CD-364A-8A8E-DE130115B178}" type="slidenum">
              <a:rPr lang="en-GB" noProof="0" smtClean="0"/>
              <a:pPr/>
              <a:t>‹#›</a:t>
            </a:fld>
            <a:endParaRPr lang="en-GB" noProof="0"/>
          </a:p>
        </p:txBody>
      </p:sp>
      <p:sp>
        <p:nvSpPr>
          <p:cNvPr id="6" name="Platshållare för rubrik 1">
            <a:extLst>
              <a:ext uri="{FF2B5EF4-FFF2-40B4-BE49-F238E27FC236}">
                <a16:creationId xmlns:a16="http://schemas.microsoft.com/office/drawing/2014/main" id="{2AE870AB-060B-0FB2-E725-21BB65BCB5A1}"/>
              </a:ext>
            </a:extLst>
          </p:cNvPr>
          <p:cNvSpPr>
            <a:spLocks noGrp="1"/>
          </p:cNvSpPr>
          <p:nvPr>
            <p:ph type="title"/>
          </p:nvPr>
        </p:nvSpPr>
        <p:spPr>
          <a:xfrm>
            <a:off x="947739" y="836613"/>
            <a:ext cx="8196262" cy="1311364"/>
          </a:xfrm>
          <a:prstGeom prst="rect">
            <a:avLst/>
          </a:prstGeom>
        </p:spPr>
        <p:txBody>
          <a:bodyPr vert="horz" lIns="91440" tIns="108000" rIns="91440" bIns="45720" rtlCol="0" anchor="t">
            <a:noAutofit/>
          </a:bodyPr>
          <a:lstStyle/>
          <a:p>
            <a:r>
              <a:rPr lang="en-GB" noProof="0"/>
              <a:t>Klicka här för att ändra mall för rubrikformat</a:t>
            </a:r>
          </a:p>
        </p:txBody>
      </p:sp>
      <p:sp>
        <p:nvSpPr>
          <p:cNvPr id="13" name="Platshållare för bild 12">
            <a:extLst>
              <a:ext uri="{FF2B5EF4-FFF2-40B4-BE49-F238E27FC236}">
                <a16:creationId xmlns:a16="http://schemas.microsoft.com/office/drawing/2014/main" id="{3835E09C-BA82-D9ED-C123-DAF1093D8E89}"/>
              </a:ext>
            </a:extLst>
          </p:cNvPr>
          <p:cNvSpPr>
            <a:spLocks noGrp="1"/>
          </p:cNvSpPr>
          <p:nvPr>
            <p:ph type="pic" sz="quarter" idx="18"/>
          </p:nvPr>
        </p:nvSpPr>
        <p:spPr>
          <a:xfrm>
            <a:off x="947739" y="2024063"/>
            <a:ext cx="2822004" cy="3764262"/>
          </a:xfrm>
        </p:spPr>
        <p:txBody>
          <a:bodyPr/>
          <a:lstStyle/>
          <a:p>
            <a:r>
              <a:rPr lang="en-GB" noProof="0"/>
              <a:t>Klicka på ikonen för att lägga till en bild</a:t>
            </a:r>
          </a:p>
        </p:txBody>
      </p:sp>
      <p:sp>
        <p:nvSpPr>
          <p:cNvPr id="9" name="Platshållare för bild 12">
            <a:extLst>
              <a:ext uri="{FF2B5EF4-FFF2-40B4-BE49-F238E27FC236}">
                <a16:creationId xmlns:a16="http://schemas.microsoft.com/office/drawing/2014/main" id="{A1B32E41-89F9-9ED1-454D-E09D343B8235}"/>
              </a:ext>
            </a:extLst>
          </p:cNvPr>
          <p:cNvSpPr>
            <a:spLocks noGrp="1"/>
          </p:cNvSpPr>
          <p:nvPr>
            <p:ph type="pic" sz="quarter" idx="19"/>
          </p:nvPr>
        </p:nvSpPr>
        <p:spPr>
          <a:xfrm>
            <a:off x="4096380" y="2024063"/>
            <a:ext cx="2822004" cy="3764262"/>
          </a:xfrm>
        </p:spPr>
        <p:txBody>
          <a:bodyPr/>
          <a:lstStyle/>
          <a:p>
            <a:r>
              <a:rPr lang="en-GB" noProof="0"/>
              <a:t>Klicka på ikonen för att lägga till en bild</a:t>
            </a:r>
          </a:p>
        </p:txBody>
      </p:sp>
      <p:sp>
        <p:nvSpPr>
          <p:cNvPr id="10" name="Platshållare för bild 12">
            <a:extLst>
              <a:ext uri="{FF2B5EF4-FFF2-40B4-BE49-F238E27FC236}">
                <a16:creationId xmlns:a16="http://schemas.microsoft.com/office/drawing/2014/main" id="{BC3C8CFC-2399-786C-A053-51FD97723AC6}"/>
              </a:ext>
            </a:extLst>
          </p:cNvPr>
          <p:cNvSpPr>
            <a:spLocks noGrp="1"/>
          </p:cNvSpPr>
          <p:nvPr>
            <p:ph type="pic" sz="quarter" idx="20"/>
          </p:nvPr>
        </p:nvSpPr>
        <p:spPr>
          <a:xfrm>
            <a:off x="7245021" y="2024063"/>
            <a:ext cx="2822004" cy="3764262"/>
          </a:xfrm>
        </p:spPr>
        <p:txBody>
          <a:bodyPr/>
          <a:lstStyle/>
          <a:p>
            <a:r>
              <a:rPr lang="en-GB" noProof="0"/>
              <a:t>Klicka på ikonen för att lägga till en bild</a:t>
            </a:r>
          </a:p>
        </p:txBody>
      </p:sp>
    </p:spTree>
    <p:extLst>
      <p:ext uri="{BB962C8B-B14F-4D97-AF65-F5344CB8AC3E}">
        <p14:creationId xmlns:p14="http://schemas.microsoft.com/office/powerpoint/2010/main" val="243260758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3477">
          <p15:clr>
            <a:srgbClr val="FBAE40"/>
          </p15:clr>
        </p15:guide>
        <p15:guide id="5" orient="horz" pos="1275">
          <p15:clr>
            <a:srgbClr val="FBAE40"/>
          </p15:clr>
        </p15:guide>
        <p15:guide id="6" orient="horz" pos="3158">
          <p15:clr>
            <a:srgbClr val="FBAE40"/>
          </p15:clr>
        </p15:guide>
        <p15:guide id="7" orient="horz" pos="3271">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Headline and 3 images, text">
    <p:spTree>
      <p:nvGrpSpPr>
        <p:cNvPr id="1" name=""/>
        <p:cNvGrpSpPr/>
        <p:nvPr/>
      </p:nvGrpSpPr>
      <p:grpSpPr>
        <a:xfrm>
          <a:off x="0" y="0"/>
          <a:ext cx="0" cy="0"/>
          <a:chOff x="0" y="0"/>
          <a:chExt cx="0" cy="0"/>
        </a:xfrm>
      </p:grpSpPr>
      <p:sp>
        <p:nvSpPr>
          <p:cNvPr id="3" name="Platshållare för datum 2">
            <a:extLst>
              <a:ext uri="{FF2B5EF4-FFF2-40B4-BE49-F238E27FC236}">
                <a16:creationId xmlns:a16="http://schemas.microsoft.com/office/drawing/2014/main" id="{48721948-959B-87EC-FA49-B45A4B605E29}"/>
              </a:ext>
            </a:extLst>
          </p:cNvPr>
          <p:cNvSpPr>
            <a:spLocks noGrp="1"/>
          </p:cNvSpPr>
          <p:nvPr>
            <p:ph type="dt" sz="half" idx="10"/>
          </p:nvPr>
        </p:nvSpPr>
        <p:spPr/>
        <p:txBody>
          <a:bodyPr/>
          <a:lstStyle/>
          <a:p>
            <a:fld id="{888E4D63-BE2C-4D4B-BBD2-256262659A9F}" type="datetime1">
              <a:rPr lang="en-GB" noProof="0" smtClean="0"/>
              <a:pPr/>
              <a:t>30/01/2025</a:t>
            </a:fld>
            <a:endParaRPr lang="en-GB" noProof="0"/>
          </a:p>
        </p:txBody>
      </p:sp>
      <p:sp>
        <p:nvSpPr>
          <p:cNvPr id="4" name="Platshållare för sidfot 3">
            <a:extLst>
              <a:ext uri="{FF2B5EF4-FFF2-40B4-BE49-F238E27FC236}">
                <a16:creationId xmlns:a16="http://schemas.microsoft.com/office/drawing/2014/main" id="{3E95995D-2E7D-4CB8-015A-F2384939846A}"/>
              </a:ext>
            </a:extLst>
          </p:cNvPr>
          <p:cNvSpPr>
            <a:spLocks noGrp="1"/>
          </p:cNvSpPr>
          <p:nvPr>
            <p:ph type="ftr" sz="quarter" idx="11"/>
          </p:nvPr>
        </p:nvSpPr>
        <p:spPr/>
        <p:txBody>
          <a:bodyPr/>
          <a:lstStyle/>
          <a:p>
            <a:r>
              <a:rPr lang="en-GB" noProof="0"/>
              <a:t>Presentation footer</a:t>
            </a:r>
          </a:p>
        </p:txBody>
      </p:sp>
      <p:sp>
        <p:nvSpPr>
          <p:cNvPr id="5" name="Platshållare för bildnummer 4">
            <a:extLst>
              <a:ext uri="{FF2B5EF4-FFF2-40B4-BE49-F238E27FC236}">
                <a16:creationId xmlns:a16="http://schemas.microsoft.com/office/drawing/2014/main" id="{48F2DE99-6303-F89C-1611-0FFF475B652F}"/>
              </a:ext>
            </a:extLst>
          </p:cNvPr>
          <p:cNvSpPr>
            <a:spLocks noGrp="1"/>
          </p:cNvSpPr>
          <p:nvPr>
            <p:ph type="sldNum" sz="quarter" idx="12"/>
          </p:nvPr>
        </p:nvSpPr>
        <p:spPr/>
        <p:txBody>
          <a:bodyPr/>
          <a:lstStyle/>
          <a:p>
            <a:fld id="{B716C8F4-20CD-364A-8A8E-DE130115B178}" type="slidenum">
              <a:rPr lang="en-GB" noProof="0" smtClean="0"/>
              <a:pPr/>
              <a:t>‹#›</a:t>
            </a:fld>
            <a:endParaRPr lang="en-GB" noProof="0"/>
          </a:p>
        </p:txBody>
      </p:sp>
      <p:sp>
        <p:nvSpPr>
          <p:cNvPr id="6" name="Platshållare för rubrik 1">
            <a:extLst>
              <a:ext uri="{FF2B5EF4-FFF2-40B4-BE49-F238E27FC236}">
                <a16:creationId xmlns:a16="http://schemas.microsoft.com/office/drawing/2014/main" id="{2AE870AB-060B-0FB2-E725-21BB65BCB5A1}"/>
              </a:ext>
            </a:extLst>
          </p:cNvPr>
          <p:cNvSpPr>
            <a:spLocks noGrp="1"/>
          </p:cNvSpPr>
          <p:nvPr>
            <p:ph type="title"/>
          </p:nvPr>
        </p:nvSpPr>
        <p:spPr>
          <a:xfrm>
            <a:off x="947739" y="836613"/>
            <a:ext cx="8196262" cy="1311364"/>
          </a:xfrm>
          <a:prstGeom prst="rect">
            <a:avLst/>
          </a:prstGeom>
        </p:spPr>
        <p:txBody>
          <a:bodyPr vert="horz" lIns="91440" tIns="108000" rIns="91440" bIns="45720" rtlCol="0" anchor="t">
            <a:noAutofit/>
          </a:bodyPr>
          <a:lstStyle/>
          <a:p>
            <a:r>
              <a:rPr lang="en-GB" noProof="0"/>
              <a:t>Klicka här för att ändra mall för rubrikformat</a:t>
            </a:r>
          </a:p>
        </p:txBody>
      </p:sp>
      <p:sp>
        <p:nvSpPr>
          <p:cNvPr id="13" name="Platshållare för bild 12">
            <a:extLst>
              <a:ext uri="{FF2B5EF4-FFF2-40B4-BE49-F238E27FC236}">
                <a16:creationId xmlns:a16="http://schemas.microsoft.com/office/drawing/2014/main" id="{3835E09C-BA82-D9ED-C123-DAF1093D8E89}"/>
              </a:ext>
            </a:extLst>
          </p:cNvPr>
          <p:cNvSpPr>
            <a:spLocks noGrp="1"/>
          </p:cNvSpPr>
          <p:nvPr>
            <p:ph type="pic" sz="quarter" idx="18"/>
          </p:nvPr>
        </p:nvSpPr>
        <p:spPr>
          <a:xfrm>
            <a:off x="947739" y="1687633"/>
            <a:ext cx="2822004" cy="3325692"/>
          </a:xfrm>
        </p:spPr>
        <p:txBody>
          <a:bodyPr/>
          <a:lstStyle/>
          <a:p>
            <a:r>
              <a:rPr lang="en-GB" noProof="0"/>
              <a:t>Klicka på ikonen för att lägga till en bild</a:t>
            </a:r>
          </a:p>
        </p:txBody>
      </p:sp>
      <p:sp>
        <p:nvSpPr>
          <p:cNvPr id="9" name="Platshållare för bild 12">
            <a:extLst>
              <a:ext uri="{FF2B5EF4-FFF2-40B4-BE49-F238E27FC236}">
                <a16:creationId xmlns:a16="http://schemas.microsoft.com/office/drawing/2014/main" id="{A1B32E41-89F9-9ED1-454D-E09D343B8235}"/>
              </a:ext>
            </a:extLst>
          </p:cNvPr>
          <p:cNvSpPr>
            <a:spLocks noGrp="1"/>
          </p:cNvSpPr>
          <p:nvPr>
            <p:ph type="pic" sz="quarter" idx="19"/>
          </p:nvPr>
        </p:nvSpPr>
        <p:spPr>
          <a:xfrm>
            <a:off x="4096380" y="1687633"/>
            <a:ext cx="2822004" cy="3325692"/>
          </a:xfrm>
        </p:spPr>
        <p:txBody>
          <a:bodyPr/>
          <a:lstStyle/>
          <a:p>
            <a:r>
              <a:rPr lang="en-GB" noProof="0"/>
              <a:t>Klicka på ikonen för att lägga till en bild</a:t>
            </a:r>
          </a:p>
        </p:txBody>
      </p:sp>
      <p:sp>
        <p:nvSpPr>
          <p:cNvPr id="10" name="Platshållare för bild 12">
            <a:extLst>
              <a:ext uri="{FF2B5EF4-FFF2-40B4-BE49-F238E27FC236}">
                <a16:creationId xmlns:a16="http://schemas.microsoft.com/office/drawing/2014/main" id="{BC3C8CFC-2399-786C-A053-51FD97723AC6}"/>
              </a:ext>
            </a:extLst>
          </p:cNvPr>
          <p:cNvSpPr>
            <a:spLocks noGrp="1"/>
          </p:cNvSpPr>
          <p:nvPr>
            <p:ph type="pic" sz="quarter" idx="20"/>
          </p:nvPr>
        </p:nvSpPr>
        <p:spPr>
          <a:xfrm>
            <a:off x="7245021" y="1687633"/>
            <a:ext cx="2822004" cy="3325692"/>
          </a:xfrm>
        </p:spPr>
        <p:txBody>
          <a:bodyPr/>
          <a:lstStyle/>
          <a:p>
            <a:r>
              <a:rPr lang="en-GB" noProof="0"/>
              <a:t>Klicka på ikonen för att lägga till en bild</a:t>
            </a:r>
          </a:p>
        </p:txBody>
      </p:sp>
      <p:sp>
        <p:nvSpPr>
          <p:cNvPr id="2" name="Platshållare för text 14">
            <a:extLst>
              <a:ext uri="{FF2B5EF4-FFF2-40B4-BE49-F238E27FC236}">
                <a16:creationId xmlns:a16="http://schemas.microsoft.com/office/drawing/2014/main" id="{590AE671-F2B6-FABF-A578-926E5EABFF30}"/>
              </a:ext>
            </a:extLst>
          </p:cNvPr>
          <p:cNvSpPr>
            <a:spLocks noGrp="1"/>
          </p:cNvSpPr>
          <p:nvPr>
            <p:ph type="body" sz="quarter" idx="21"/>
          </p:nvPr>
        </p:nvSpPr>
        <p:spPr>
          <a:xfrm>
            <a:off x="947738" y="5192713"/>
            <a:ext cx="2822004" cy="906462"/>
          </a:xfrm>
        </p:spPr>
        <p:txBody>
          <a:bodyPr/>
          <a:lstStyle/>
          <a:p>
            <a:pPr lvl="0"/>
            <a:r>
              <a:rPr lang="en-GB" noProof="0"/>
              <a:t>Klicka här för att ändra format på bakgrundstexten</a:t>
            </a:r>
          </a:p>
          <a:p>
            <a:pPr lvl="1"/>
            <a:r>
              <a:rPr lang="en-GB" noProof="0"/>
              <a:t>Nivå två</a:t>
            </a:r>
          </a:p>
          <a:p>
            <a:pPr lvl="2"/>
            <a:r>
              <a:rPr lang="en-GB" noProof="0"/>
              <a:t>Nivå tre</a:t>
            </a:r>
          </a:p>
          <a:p>
            <a:pPr lvl="3"/>
            <a:r>
              <a:rPr lang="en-GB" noProof="0"/>
              <a:t>Nivå fyra</a:t>
            </a:r>
          </a:p>
          <a:p>
            <a:pPr lvl="4"/>
            <a:r>
              <a:rPr lang="en-GB" noProof="0"/>
              <a:t>Nivå fem</a:t>
            </a:r>
          </a:p>
        </p:txBody>
      </p:sp>
      <p:sp>
        <p:nvSpPr>
          <p:cNvPr id="7" name="Platshållare för text 14">
            <a:extLst>
              <a:ext uri="{FF2B5EF4-FFF2-40B4-BE49-F238E27FC236}">
                <a16:creationId xmlns:a16="http://schemas.microsoft.com/office/drawing/2014/main" id="{66BB79A9-07F3-3923-86C2-83C52FDEA60B}"/>
              </a:ext>
            </a:extLst>
          </p:cNvPr>
          <p:cNvSpPr>
            <a:spLocks noGrp="1"/>
          </p:cNvSpPr>
          <p:nvPr>
            <p:ph type="body" sz="quarter" idx="22"/>
          </p:nvPr>
        </p:nvSpPr>
        <p:spPr>
          <a:xfrm>
            <a:off x="4096379" y="5192713"/>
            <a:ext cx="2822004" cy="906462"/>
          </a:xfrm>
        </p:spPr>
        <p:txBody>
          <a:bodyPr/>
          <a:lstStyle/>
          <a:p>
            <a:pPr lvl="0"/>
            <a:r>
              <a:rPr lang="en-GB" noProof="0"/>
              <a:t>Klicka här för att ändra format på bakgrundstexten</a:t>
            </a:r>
          </a:p>
          <a:p>
            <a:pPr lvl="1"/>
            <a:r>
              <a:rPr lang="en-GB" noProof="0"/>
              <a:t>Nivå två</a:t>
            </a:r>
          </a:p>
          <a:p>
            <a:pPr lvl="2"/>
            <a:r>
              <a:rPr lang="en-GB" noProof="0"/>
              <a:t>Nivå tre</a:t>
            </a:r>
          </a:p>
          <a:p>
            <a:pPr lvl="3"/>
            <a:r>
              <a:rPr lang="en-GB" noProof="0"/>
              <a:t>Nivå fyra</a:t>
            </a:r>
          </a:p>
          <a:p>
            <a:pPr lvl="4"/>
            <a:r>
              <a:rPr lang="en-GB" noProof="0"/>
              <a:t>Nivå fem</a:t>
            </a:r>
          </a:p>
        </p:txBody>
      </p:sp>
      <p:sp>
        <p:nvSpPr>
          <p:cNvPr id="8" name="Platshållare för text 14">
            <a:extLst>
              <a:ext uri="{FF2B5EF4-FFF2-40B4-BE49-F238E27FC236}">
                <a16:creationId xmlns:a16="http://schemas.microsoft.com/office/drawing/2014/main" id="{3BC5D95A-77B0-95FD-F967-BDB03FDE710D}"/>
              </a:ext>
            </a:extLst>
          </p:cNvPr>
          <p:cNvSpPr>
            <a:spLocks noGrp="1"/>
          </p:cNvSpPr>
          <p:nvPr>
            <p:ph type="body" sz="quarter" idx="23"/>
          </p:nvPr>
        </p:nvSpPr>
        <p:spPr>
          <a:xfrm>
            <a:off x="7245021" y="5192713"/>
            <a:ext cx="2822004" cy="906462"/>
          </a:xfrm>
        </p:spPr>
        <p:txBody>
          <a:bodyPr/>
          <a:lstStyle/>
          <a:p>
            <a:pPr lvl="0"/>
            <a:r>
              <a:rPr lang="en-GB" noProof="0"/>
              <a:t>Klicka här för att ändra format på bakgrundstexten</a:t>
            </a:r>
          </a:p>
          <a:p>
            <a:pPr lvl="1"/>
            <a:r>
              <a:rPr lang="en-GB" noProof="0"/>
              <a:t>Nivå två</a:t>
            </a:r>
          </a:p>
          <a:p>
            <a:pPr lvl="2"/>
            <a:r>
              <a:rPr lang="en-GB" noProof="0"/>
              <a:t>Nivå tre</a:t>
            </a:r>
          </a:p>
          <a:p>
            <a:pPr lvl="3"/>
            <a:r>
              <a:rPr lang="en-GB" noProof="0"/>
              <a:t>Nivå fyra</a:t>
            </a:r>
          </a:p>
          <a:p>
            <a:pPr lvl="4"/>
            <a:r>
              <a:rPr lang="en-GB" noProof="0"/>
              <a:t>Nivå fem</a:t>
            </a:r>
          </a:p>
        </p:txBody>
      </p:sp>
    </p:spTree>
    <p:extLst>
      <p:ext uri="{BB962C8B-B14F-4D97-AF65-F5344CB8AC3E}">
        <p14:creationId xmlns:p14="http://schemas.microsoft.com/office/powerpoint/2010/main" val="116105262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3477">
          <p15:clr>
            <a:srgbClr val="FBAE40"/>
          </p15:clr>
        </p15:guide>
        <p15:guide id="5" orient="horz" pos="1275">
          <p15:clr>
            <a:srgbClr val="FBAE40"/>
          </p15:clr>
        </p15:guide>
        <p15:guide id="6" orient="horz" pos="3158">
          <p15:clr>
            <a:srgbClr val="FBAE40"/>
          </p15:clr>
        </p15:guide>
        <p15:guide id="7" orient="horz" pos="3271">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Logo">
    <p:spTree>
      <p:nvGrpSpPr>
        <p:cNvPr id="1" name=""/>
        <p:cNvGrpSpPr/>
        <p:nvPr/>
      </p:nvGrpSpPr>
      <p:grpSpPr>
        <a:xfrm>
          <a:off x="0" y="0"/>
          <a:ext cx="0" cy="0"/>
          <a:chOff x="0" y="0"/>
          <a:chExt cx="0" cy="0"/>
        </a:xfrm>
      </p:grpSpPr>
      <p:pic>
        <p:nvPicPr>
          <p:cNvPr id="6" name="Bildobjekt 5">
            <a:extLst>
              <a:ext uri="{FF2B5EF4-FFF2-40B4-BE49-F238E27FC236}">
                <a16:creationId xmlns:a16="http://schemas.microsoft.com/office/drawing/2014/main" id="{1BEAE4BB-8616-AD66-D017-A34248E73762}"/>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819006" y="1272750"/>
            <a:ext cx="4556257" cy="4331726"/>
          </a:xfrm>
          <a:prstGeom prst="rect">
            <a:avLst/>
          </a:prstGeom>
        </p:spPr>
      </p:pic>
    </p:spTree>
    <p:extLst>
      <p:ext uri="{BB962C8B-B14F-4D97-AF65-F5344CB8AC3E}">
        <p14:creationId xmlns:p14="http://schemas.microsoft.com/office/powerpoint/2010/main" val="33449592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Title">
    <p:bg>
      <p:bgPr>
        <a:solidFill>
          <a:srgbClr val="BFBFBF"/>
        </a:solidFill>
        <a:effectLst/>
      </p:bgPr>
    </p:bg>
    <p:spTree>
      <p:nvGrpSpPr>
        <p:cNvPr id="1" name=""/>
        <p:cNvGrpSpPr/>
        <p:nvPr/>
      </p:nvGrpSpPr>
      <p:grpSpPr>
        <a:xfrm>
          <a:off x="0" y="0"/>
          <a:ext cx="0" cy="0"/>
          <a:chOff x="0" y="0"/>
          <a:chExt cx="0" cy="0"/>
        </a:xfrm>
      </p:grpSpPr>
      <p:sp>
        <p:nvSpPr>
          <p:cNvPr id="5" name="Rubrik 1">
            <a:extLst>
              <a:ext uri="{FF2B5EF4-FFF2-40B4-BE49-F238E27FC236}">
                <a16:creationId xmlns:a16="http://schemas.microsoft.com/office/drawing/2014/main" id="{B8C1BEF0-CC6B-5D80-AC3F-DCD9982497A0}"/>
              </a:ext>
            </a:extLst>
          </p:cNvPr>
          <p:cNvSpPr>
            <a:spLocks noGrp="1"/>
          </p:cNvSpPr>
          <p:nvPr>
            <p:ph type="ctrTitle" hasCustomPrompt="1"/>
          </p:nvPr>
        </p:nvSpPr>
        <p:spPr>
          <a:xfrm>
            <a:off x="1695853" y="3571875"/>
            <a:ext cx="8798701" cy="1654175"/>
          </a:xfrm>
        </p:spPr>
        <p:txBody>
          <a:bodyPr anchor="ctr">
            <a:noAutofit/>
          </a:bodyPr>
          <a:lstStyle>
            <a:lvl1pPr algn="ctr">
              <a:defRPr sz="4800">
                <a:solidFill>
                  <a:schemeClr val="bg1"/>
                </a:solidFill>
              </a:defRPr>
            </a:lvl1pPr>
          </a:lstStyle>
          <a:p>
            <a:r>
              <a:rPr lang="en-GB" noProof="0"/>
              <a:t>Presentation title</a:t>
            </a:r>
          </a:p>
        </p:txBody>
      </p:sp>
      <p:sp>
        <p:nvSpPr>
          <p:cNvPr id="6" name="Underrubrik 2">
            <a:extLst>
              <a:ext uri="{FF2B5EF4-FFF2-40B4-BE49-F238E27FC236}">
                <a16:creationId xmlns:a16="http://schemas.microsoft.com/office/drawing/2014/main" id="{C3841BD3-5439-F0D1-9827-775AB47EAB5C}"/>
              </a:ext>
            </a:extLst>
          </p:cNvPr>
          <p:cNvSpPr>
            <a:spLocks noGrp="1"/>
          </p:cNvSpPr>
          <p:nvPr>
            <p:ph type="subTitle" idx="1" hasCustomPrompt="1"/>
          </p:nvPr>
        </p:nvSpPr>
        <p:spPr>
          <a:xfrm>
            <a:off x="2132013" y="5388994"/>
            <a:ext cx="7926387" cy="461962"/>
          </a:xfrm>
        </p:spPr>
        <p:txBody>
          <a:bodyPr>
            <a:normAutofit/>
          </a:bodyPr>
          <a:lstStyle>
            <a:lvl1pPr marL="0" indent="0" algn="ct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Subtitle here</a:t>
            </a:r>
          </a:p>
        </p:txBody>
      </p:sp>
      <p:pic>
        <p:nvPicPr>
          <p:cNvPr id="3" name="Bildobjekt 2">
            <a:extLst>
              <a:ext uri="{FF2B5EF4-FFF2-40B4-BE49-F238E27FC236}">
                <a16:creationId xmlns:a16="http://schemas.microsoft.com/office/drawing/2014/main" id="{770144CE-F533-5220-A14A-4B8EE3684C95}"/>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225244" y="1007044"/>
            <a:ext cx="1739917" cy="1654175"/>
          </a:xfrm>
          <a:prstGeom prst="rect">
            <a:avLst/>
          </a:prstGeom>
        </p:spPr>
      </p:pic>
    </p:spTree>
    <p:extLst>
      <p:ext uri="{BB962C8B-B14F-4D97-AF65-F5344CB8AC3E}">
        <p14:creationId xmlns:p14="http://schemas.microsoft.com/office/powerpoint/2010/main" val="91058645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Headline and content">
    <p:spTree>
      <p:nvGrpSpPr>
        <p:cNvPr id="1" name=""/>
        <p:cNvGrpSpPr/>
        <p:nvPr/>
      </p:nvGrpSpPr>
      <p:grpSpPr>
        <a:xfrm>
          <a:off x="0" y="0"/>
          <a:ext cx="0" cy="0"/>
          <a:chOff x="0" y="0"/>
          <a:chExt cx="0" cy="0"/>
        </a:xfrm>
      </p:grpSpPr>
      <p:sp>
        <p:nvSpPr>
          <p:cNvPr id="3" name="Platshållare för datum 2">
            <a:extLst>
              <a:ext uri="{FF2B5EF4-FFF2-40B4-BE49-F238E27FC236}">
                <a16:creationId xmlns:a16="http://schemas.microsoft.com/office/drawing/2014/main" id="{00ADBFD3-494F-0006-CF49-3526BB979BEE}"/>
              </a:ext>
            </a:extLst>
          </p:cNvPr>
          <p:cNvSpPr>
            <a:spLocks noGrp="1"/>
          </p:cNvSpPr>
          <p:nvPr>
            <p:ph type="dt" sz="half" idx="10"/>
          </p:nvPr>
        </p:nvSpPr>
        <p:spPr/>
        <p:txBody>
          <a:bodyPr/>
          <a:lstStyle/>
          <a:p>
            <a:fld id="{888E4D63-BE2C-4D4B-BBD2-256262659A9F}" type="datetime1">
              <a:rPr lang="en-GB" noProof="0" smtClean="0"/>
              <a:pPr/>
              <a:t>30/01/2025</a:t>
            </a:fld>
            <a:endParaRPr lang="en-GB" noProof="0"/>
          </a:p>
        </p:txBody>
      </p:sp>
      <p:sp>
        <p:nvSpPr>
          <p:cNvPr id="4" name="Platshållare för sidfot 3">
            <a:extLst>
              <a:ext uri="{FF2B5EF4-FFF2-40B4-BE49-F238E27FC236}">
                <a16:creationId xmlns:a16="http://schemas.microsoft.com/office/drawing/2014/main" id="{E609E1BD-AA5D-00B1-E039-47660A7F4059}"/>
              </a:ext>
            </a:extLst>
          </p:cNvPr>
          <p:cNvSpPr>
            <a:spLocks noGrp="1"/>
          </p:cNvSpPr>
          <p:nvPr>
            <p:ph type="ftr" sz="quarter" idx="11"/>
          </p:nvPr>
        </p:nvSpPr>
        <p:spPr/>
        <p:txBody>
          <a:bodyPr/>
          <a:lstStyle/>
          <a:p>
            <a:r>
              <a:rPr lang="en-GB" noProof="0"/>
              <a:t>Presentation footer</a:t>
            </a:r>
          </a:p>
        </p:txBody>
      </p:sp>
      <p:sp>
        <p:nvSpPr>
          <p:cNvPr id="5" name="Platshållare för bildnummer 4">
            <a:extLst>
              <a:ext uri="{FF2B5EF4-FFF2-40B4-BE49-F238E27FC236}">
                <a16:creationId xmlns:a16="http://schemas.microsoft.com/office/drawing/2014/main" id="{94A18E1F-D479-AB8E-0971-6711BBC8DC22}"/>
              </a:ext>
            </a:extLst>
          </p:cNvPr>
          <p:cNvSpPr>
            <a:spLocks noGrp="1"/>
          </p:cNvSpPr>
          <p:nvPr>
            <p:ph type="sldNum" sz="quarter" idx="12"/>
          </p:nvPr>
        </p:nvSpPr>
        <p:spPr/>
        <p:txBody>
          <a:bodyPr/>
          <a:lstStyle/>
          <a:p>
            <a:fld id="{B716C8F4-20CD-364A-8A8E-DE130115B178}" type="slidenum">
              <a:rPr lang="en-GB" noProof="0" smtClean="0"/>
              <a:pPr/>
              <a:t>‹#›</a:t>
            </a:fld>
            <a:endParaRPr lang="en-GB" noProof="0"/>
          </a:p>
        </p:txBody>
      </p:sp>
      <p:sp>
        <p:nvSpPr>
          <p:cNvPr id="6" name="Platshållare för rubrik 1">
            <a:extLst>
              <a:ext uri="{FF2B5EF4-FFF2-40B4-BE49-F238E27FC236}">
                <a16:creationId xmlns:a16="http://schemas.microsoft.com/office/drawing/2014/main" id="{7A283842-21B2-F132-5C80-A0C11430002D}"/>
              </a:ext>
            </a:extLst>
          </p:cNvPr>
          <p:cNvSpPr>
            <a:spLocks noGrp="1"/>
          </p:cNvSpPr>
          <p:nvPr>
            <p:ph type="title"/>
          </p:nvPr>
        </p:nvSpPr>
        <p:spPr>
          <a:xfrm>
            <a:off x="947738" y="836613"/>
            <a:ext cx="9472971" cy="716142"/>
          </a:xfrm>
          <a:prstGeom prst="rect">
            <a:avLst/>
          </a:prstGeom>
        </p:spPr>
        <p:txBody>
          <a:bodyPr vert="horz" lIns="91440" tIns="108000" rIns="91440" bIns="45720" rtlCol="0" anchor="t">
            <a:noAutofit/>
          </a:bodyPr>
          <a:lstStyle/>
          <a:p>
            <a:r>
              <a:rPr lang="en-GB" noProof="0"/>
              <a:t>Klicka här för att ändra mall för rubrikformat</a:t>
            </a:r>
          </a:p>
        </p:txBody>
      </p:sp>
      <p:sp>
        <p:nvSpPr>
          <p:cNvPr id="8" name="Platshållare för innehåll 7">
            <a:extLst>
              <a:ext uri="{FF2B5EF4-FFF2-40B4-BE49-F238E27FC236}">
                <a16:creationId xmlns:a16="http://schemas.microsoft.com/office/drawing/2014/main" id="{49F71313-69F3-3473-0FB7-308AC801C51B}"/>
              </a:ext>
            </a:extLst>
          </p:cNvPr>
          <p:cNvSpPr>
            <a:spLocks noGrp="1"/>
          </p:cNvSpPr>
          <p:nvPr>
            <p:ph sz="quarter" idx="13"/>
          </p:nvPr>
        </p:nvSpPr>
        <p:spPr>
          <a:xfrm>
            <a:off x="947738" y="1776413"/>
            <a:ext cx="9472971" cy="4244974"/>
          </a:xfrm>
        </p:spPr>
        <p:txBody>
          <a:bodyPr/>
          <a:lstStyle/>
          <a:p>
            <a:pPr lvl="0"/>
            <a:r>
              <a:rPr lang="en-GB" noProof="0"/>
              <a:t>Klicka här för att ändra format på bakgrundstexten</a:t>
            </a:r>
          </a:p>
          <a:p>
            <a:pPr lvl="1"/>
            <a:r>
              <a:rPr lang="en-GB" noProof="0"/>
              <a:t>Nivå två</a:t>
            </a:r>
          </a:p>
          <a:p>
            <a:pPr lvl="2"/>
            <a:r>
              <a:rPr lang="en-GB" noProof="0"/>
              <a:t>Nivå tre</a:t>
            </a:r>
          </a:p>
          <a:p>
            <a:pPr lvl="3"/>
            <a:r>
              <a:rPr lang="en-GB" noProof="0"/>
              <a:t>Nivå fyra</a:t>
            </a:r>
          </a:p>
          <a:p>
            <a:pPr lvl="4"/>
            <a:r>
              <a:rPr lang="en-GB" noProof="0"/>
              <a:t>Nivå fem</a:t>
            </a:r>
          </a:p>
        </p:txBody>
      </p:sp>
    </p:spTree>
    <p:extLst>
      <p:ext uri="{BB962C8B-B14F-4D97-AF65-F5344CB8AC3E}">
        <p14:creationId xmlns:p14="http://schemas.microsoft.com/office/powerpoint/2010/main" val="116684518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3" name="Platshållare för datum 2">
            <a:extLst>
              <a:ext uri="{FF2B5EF4-FFF2-40B4-BE49-F238E27FC236}">
                <a16:creationId xmlns:a16="http://schemas.microsoft.com/office/drawing/2014/main" id="{CC32F3E5-D4FB-6CAF-7271-81A8E70744CD}"/>
              </a:ext>
            </a:extLst>
          </p:cNvPr>
          <p:cNvSpPr>
            <a:spLocks noGrp="1"/>
          </p:cNvSpPr>
          <p:nvPr>
            <p:ph type="dt" sz="half" idx="10"/>
          </p:nvPr>
        </p:nvSpPr>
        <p:spPr/>
        <p:txBody>
          <a:bodyPr/>
          <a:lstStyle/>
          <a:p>
            <a:fld id="{888E4D63-BE2C-4D4B-BBD2-256262659A9F}" type="datetime1">
              <a:rPr lang="en-GB" noProof="0" smtClean="0"/>
              <a:pPr/>
              <a:t>30/01/2025</a:t>
            </a:fld>
            <a:endParaRPr lang="en-GB" noProof="0"/>
          </a:p>
        </p:txBody>
      </p:sp>
      <p:sp>
        <p:nvSpPr>
          <p:cNvPr id="4" name="Platshållare för sidfot 3">
            <a:extLst>
              <a:ext uri="{FF2B5EF4-FFF2-40B4-BE49-F238E27FC236}">
                <a16:creationId xmlns:a16="http://schemas.microsoft.com/office/drawing/2014/main" id="{6E6D920F-9B89-6CE6-44CC-CA866A2473CF}"/>
              </a:ext>
            </a:extLst>
          </p:cNvPr>
          <p:cNvSpPr>
            <a:spLocks noGrp="1"/>
          </p:cNvSpPr>
          <p:nvPr>
            <p:ph type="ftr" sz="quarter" idx="11"/>
          </p:nvPr>
        </p:nvSpPr>
        <p:spPr/>
        <p:txBody>
          <a:bodyPr/>
          <a:lstStyle/>
          <a:p>
            <a:r>
              <a:rPr lang="en-GB" noProof="0"/>
              <a:t>Presentation footer</a:t>
            </a:r>
          </a:p>
        </p:txBody>
      </p:sp>
      <p:sp>
        <p:nvSpPr>
          <p:cNvPr id="5" name="Platshållare för bildnummer 4">
            <a:extLst>
              <a:ext uri="{FF2B5EF4-FFF2-40B4-BE49-F238E27FC236}">
                <a16:creationId xmlns:a16="http://schemas.microsoft.com/office/drawing/2014/main" id="{FF1D8D47-4CF2-999B-CC89-CCC79A3C52B2}"/>
              </a:ext>
            </a:extLst>
          </p:cNvPr>
          <p:cNvSpPr>
            <a:spLocks noGrp="1"/>
          </p:cNvSpPr>
          <p:nvPr>
            <p:ph type="sldNum" sz="quarter" idx="12"/>
          </p:nvPr>
        </p:nvSpPr>
        <p:spPr/>
        <p:txBody>
          <a:bodyPr/>
          <a:lstStyle/>
          <a:p>
            <a:fld id="{B716C8F4-20CD-364A-8A8E-DE130115B178}" type="slidenum">
              <a:rPr lang="en-GB" noProof="0" smtClean="0"/>
              <a:pPr/>
              <a:t>‹#›</a:t>
            </a:fld>
            <a:endParaRPr lang="en-GB" noProof="0"/>
          </a:p>
        </p:txBody>
      </p:sp>
      <p:sp>
        <p:nvSpPr>
          <p:cNvPr id="8" name="Platshållare för bild 2">
            <a:extLst>
              <a:ext uri="{FF2B5EF4-FFF2-40B4-BE49-F238E27FC236}">
                <a16:creationId xmlns:a16="http://schemas.microsoft.com/office/drawing/2014/main" id="{82EBE0E1-BE11-020E-84EC-67233813B7CE}"/>
              </a:ext>
            </a:extLst>
          </p:cNvPr>
          <p:cNvSpPr>
            <a:spLocks noGrp="1"/>
          </p:cNvSpPr>
          <p:nvPr>
            <p:ph type="pic" sz="quarter" idx="13" hasCustomPrompt="1"/>
          </p:nvPr>
        </p:nvSpPr>
        <p:spPr>
          <a:xfrm>
            <a:off x="-795" y="0"/>
            <a:ext cx="6096000" cy="6858000"/>
          </a:xfrm>
        </p:spPr>
        <p:txBody>
          <a:bodyPr bIns="1044000" anchor="ctr"/>
          <a:lstStyle>
            <a:lvl1pPr marL="0" indent="0" algn="ctr">
              <a:buNone/>
              <a:defRPr/>
            </a:lvl1pPr>
          </a:lstStyle>
          <a:p>
            <a:r>
              <a:rPr lang="en-GB" noProof="0"/>
              <a:t>Click on the icon or </a:t>
            </a:r>
            <a:br>
              <a:rPr lang="en-GB" noProof="0"/>
            </a:br>
            <a:r>
              <a:rPr lang="en-GB" noProof="0"/>
              <a:t>drag and drop to insert an image</a:t>
            </a:r>
          </a:p>
        </p:txBody>
      </p:sp>
      <p:sp>
        <p:nvSpPr>
          <p:cNvPr id="17" name="Platshållare för rubrik 1">
            <a:extLst>
              <a:ext uri="{FF2B5EF4-FFF2-40B4-BE49-F238E27FC236}">
                <a16:creationId xmlns:a16="http://schemas.microsoft.com/office/drawing/2014/main" id="{31F0A250-9FA8-F7E1-916A-3CC75EC2F36D}"/>
              </a:ext>
            </a:extLst>
          </p:cNvPr>
          <p:cNvSpPr>
            <a:spLocks noGrp="1"/>
          </p:cNvSpPr>
          <p:nvPr>
            <p:ph type="title"/>
          </p:nvPr>
        </p:nvSpPr>
        <p:spPr>
          <a:xfrm>
            <a:off x="6743700" y="836613"/>
            <a:ext cx="4114800" cy="1459243"/>
          </a:xfrm>
          <a:prstGeom prst="rect">
            <a:avLst/>
          </a:prstGeom>
        </p:spPr>
        <p:txBody>
          <a:bodyPr vert="horz" lIns="91440" tIns="108000" rIns="91440" bIns="45720" rtlCol="0" anchor="t">
            <a:noAutofit/>
          </a:bodyPr>
          <a:lstStyle/>
          <a:p>
            <a:r>
              <a:rPr lang="en-GB" noProof="0"/>
              <a:t>Klicka här för att ändra mall för rubrikformat</a:t>
            </a:r>
          </a:p>
        </p:txBody>
      </p:sp>
      <p:sp>
        <p:nvSpPr>
          <p:cNvPr id="21" name="Platshållare för text 9">
            <a:extLst>
              <a:ext uri="{FF2B5EF4-FFF2-40B4-BE49-F238E27FC236}">
                <a16:creationId xmlns:a16="http://schemas.microsoft.com/office/drawing/2014/main" id="{B292B661-7CCD-4000-08D7-733BB70F4D9D}"/>
              </a:ext>
            </a:extLst>
          </p:cNvPr>
          <p:cNvSpPr>
            <a:spLocks noGrp="1"/>
          </p:cNvSpPr>
          <p:nvPr>
            <p:ph type="body" sz="quarter" idx="14"/>
          </p:nvPr>
        </p:nvSpPr>
        <p:spPr>
          <a:xfrm>
            <a:off x="6743700" y="2024063"/>
            <a:ext cx="4114800" cy="1910751"/>
          </a:xfrm>
        </p:spPr>
        <p:txBody>
          <a:bodyPr/>
          <a:lstStyle>
            <a:lvl1pPr marL="0" indent="0">
              <a:lnSpc>
                <a:spcPts val="2120"/>
              </a:lnSpc>
              <a:spcBef>
                <a:spcPts val="300"/>
              </a:spcBef>
              <a:buFontTx/>
              <a:buNone/>
              <a:defRPr sz="1600" baseline="0">
                <a:solidFill>
                  <a:schemeClr val="tx1">
                    <a:lumMod val="65000"/>
                    <a:lumOff val="35000"/>
                  </a:schemeClr>
                </a:solidFill>
              </a:defRPr>
            </a:lvl1pPr>
            <a:lvl2pPr marL="457200" indent="0">
              <a:buFontTx/>
              <a:buNone/>
              <a:defRPr sz="1400" baseline="0">
                <a:solidFill>
                  <a:schemeClr val="tx1">
                    <a:lumMod val="65000"/>
                    <a:lumOff val="35000"/>
                  </a:schemeClr>
                </a:solidFill>
              </a:defRPr>
            </a:lvl2pPr>
            <a:lvl3pPr marL="914400" indent="0">
              <a:buFontTx/>
              <a:buNone/>
              <a:defRPr sz="1200" baseline="0">
                <a:solidFill>
                  <a:schemeClr val="tx1">
                    <a:lumMod val="65000"/>
                    <a:lumOff val="35000"/>
                  </a:schemeClr>
                </a:solidFill>
              </a:defRPr>
            </a:lvl3pPr>
            <a:lvl4pPr marL="1371600" indent="0">
              <a:buFontTx/>
              <a:buNone/>
              <a:defRPr sz="1000" baseline="0">
                <a:solidFill>
                  <a:schemeClr val="tx1">
                    <a:lumMod val="65000"/>
                    <a:lumOff val="35000"/>
                  </a:schemeClr>
                </a:solidFill>
              </a:defRPr>
            </a:lvl4pPr>
            <a:lvl5pPr marL="1828800" indent="0">
              <a:buFontTx/>
              <a:buNone/>
              <a:defRPr sz="1000" baseline="0">
                <a:solidFill>
                  <a:schemeClr val="tx1">
                    <a:lumMod val="65000"/>
                    <a:lumOff val="35000"/>
                  </a:schemeClr>
                </a:solidFill>
              </a:defRPr>
            </a:lvl5pPr>
          </a:lstStyle>
          <a:p>
            <a:pPr lvl="0"/>
            <a:r>
              <a:rPr lang="en-GB" noProof="0"/>
              <a:t>Klicka här för att ändra format på bakgrundstexten</a:t>
            </a:r>
          </a:p>
          <a:p>
            <a:pPr lvl="1"/>
            <a:r>
              <a:rPr lang="en-GB" noProof="0"/>
              <a:t>Nivå två</a:t>
            </a:r>
          </a:p>
          <a:p>
            <a:pPr lvl="2"/>
            <a:r>
              <a:rPr lang="en-GB" noProof="0"/>
              <a:t>Nivå tre</a:t>
            </a:r>
          </a:p>
          <a:p>
            <a:pPr lvl="3"/>
            <a:r>
              <a:rPr lang="en-GB" noProof="0"/>
              <a:t>Nivå fyra</a:t>
            </a:r>
          </a:p>
          <a:p>
            <a:pPr lvl="4"/>
            <a:r>
              <a:rPr lang="en-GB" noProof="0"/>
              <a:t>Nivå fem</a:t>
            </a:r>
          </a:p>
        </p:txBody>
      </p:sp>
    </p:spTree>
    <p:extLst>
      <p:ext uri="{BB962C8B-B14F-4D97-AF65-F5344CB8AC3E}">
        <p14:creationId xmlns:p14="http://schemas.microsoft.com/office/powerpoint/2010/main" val="1658302844"/>
      </p:ext>
    </p:extLst>
  </p:cSld>
  <p:clrMapOvr>
    <a:masterClrMapping/>
  </p:clrMapOvr>
  <p:extLst>
    <p:ext uri="{DCECCB84-F9BA-43D5-87BE-67443E8EF086}">
      <p15:sldGuideLst xmlns:p15="http://schemas.microsoft.com/office/powerpoint/2012/main">
        <p15:guide id="1" orient="horz" pos="1275">
          <p15:clr>
            <a:srgbClr val="FBAE40"/>
          </p15:clr>
        </p15:guide>
        <p15:guide id="2" pos="3840">
          <p15:clr>
            <a:srgbClr val="FBAE40"/>
          </p15:clr>
        </p15:guide>
        <p15:guide id="3" orient="horz" pos="527">
          <p15:clr>
            <a:srgbClr val="FBAE40"/>
          </p15:clr>
        </p15:guide>
        <p15:guide id="4" pos="4248">
          <p15:clr>
            <a:srgbClr val="FBAE40"/>
          </p15:clr>
        </p15:guide>
        <p15:guide id="5" pos="6834">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image ">
    <p:spTree>
      <p:nvGrpSpPr>
        <p:cNvPr id="1" name=""/>
        <p:cNvGrpSpPr/>
        <p:nvPr/>
      </p:nvGrpSpPr>
      <p:grpSpPr>
        <a:xfrm>
          <a:off x="0" y="0"/>
          <a:ext cx="0" cy="0"/>
          <a:chOff x="0" y="0"/>
          <a:chExt cx="0" cy="0"/>
        </a:xfrm>
      </p:grpSpPr>
      <p:sp>
        <p:nvSpPr>
          <p:cNvPr id="3" name="Platshållare för datum 2">
            <a:extLst>
              <a:ext uri="{FF2B5EF4-FFF2-40B4-BE49-F238E27FC236}">
                <a16:creationId xmlns:a16="http://schemas.microsoft.com/office/drawing/2014/main" id="{D40FDF65-DDD5-E90D-E5DB-B558EDECD8E0}"/>
              </a:ext>
            </a:extLst>
          </p:cNvPr>
          <p:cNvSpPr>
            <a:spLocks noGrp="1"/>
          </p:cNvSpPr>
          <p:nvPr>
            <p:ph type="dt" sz="half" idx="10"/>
          </p:nvPr>
        </p:nvSpPr>
        <p:spPr/>
        <p:txBody>
          <a:bodyPr/>
          <a:lstStyle/>
          <a:p>
            <a:fld id="{888E4D63-BE2C-4D4B-BBD2-256262659A9F}" type="datetime1">
              <a:rPr lang="en-GB" noProof="0" smtClean="0"/>
              <a:pPr/>
              <a:t>30/01/2025</a:t>
            </a:fld>
            <a:endParaRPr lang="en-GB" noProof="0"/>
          </a:p>
        </p:txBody>
      </p:sp>
      <p:sp>
        <p:nvSpPr>
          <p:cNvPr id="4" name="Platshållare för sidfot 3">
            <a:extLst>
              <a:ext uri="{FF2B5EF4-FFF2-40B4-BE49-F238E27FC236}">
                <a16:creationId xmlns:a16="http://schemas.microsoft.com/office/drawing/2014/main" id="{8BC36520-22BB-EFA2-853F-F3E7342A23D2}"/>
              </a:ext>
            </a:extLst>
          </p:cNvPr>
          <p:cNvSpPr>
            <a:spLocks noGrp="1"/>
          </p:cNvSpPr>
          <p:nvPr>
            <p:ph type="ftr" sz="quarter" idx="11"/>
          </p:nvPr>
        </p:nvSpPr>
        <p:spPr/>
        <p:txBody>
          <a:bodyPr/>
          <a:lstStyle/>
          <a:p>
            <a:r>
              <a:rPr lang="en-GB" noProof="0"/>
              <a:t>Presentation footer</a:t>
            </a:r>
          </a:p>
        </p:txBody>
      </p:sp>
      <p:sp>
        <p:nvSpPr>
          <p:cNvPr id="5" name="Platshållare för bildnummer 4">
            <a:extLst>
              <a:ext uri="{FF2B5EF4-FFF2-40B4-BE49-F238E27FC236}">
                <a16:creationId xmlns:a16="http://schemas.microsoft.com/office/drawing/2014/main" id="{9A6DF841-EA31-7BF4-9684-209279B6DCF2}"/>
              </a:ext>
            </a:extLst>
          </p:cNvPr>
          <p:cNvSpPr>
            <a:spLocks noGrp="1"/>
          </p:cNvSpPr>
          <p:nvPr>
            <p:ph type="sldNum" sz="quarter" idx="12"/>
          </p:nvPr>
        </p:nvSpPr>
        <p:spPr/>
        <p:txBody>
          <a:bodyPr/>
          <a:lstStyle/>
          <a:p>
            <a:fld id="{B716C8F4-20CD-364A-8A8E-DE130115B178}" type="slidenum">
              <a:rPr lang="en-GB" noProof="0" smtClean="0"/>
              <a:pPr/>
              <a:t>‹#›</a:t>
            </a:fld>
            <a:endParaRPr lang="en-GB" noProof="0"/>
          </a:p>
        </p:txBody>
      </p:sp>
      <p:sp>
        <p:nvSpPr>
          <p:cNvPr id="6" name="Platshållare för bild 2">
            <a:extLst>
              <a:ext uri="{FF2B5EF4-FFF2-40B4-BE49-F238E27FC236}">
                <a16:creationId xmlns:a16="http://schemas.microsoft.com/office/drawing/2014/main" id="{3038389D-D197-86D6-9D3E-5A61199E6874}"/>
              </a:ext>
            </a:extLst>
          </p:cNvPr>
          <p:cNvSpPr>
            <a:spLocks noGrp="1"/>
          </p:cNvSpPr>
          <p:nvPr>
            <p:ph type="pic" sz="quarter" idx="13" hasCustomPrompt="1"/>
          </p:nvPr>
        </p:nvSpPr>
        <p:spPr>
          <a:xfrm>
            <a:off x="-795" y="0"/>
            <a:ext cx="6096000" cy="6858000"/>
          </a:xfrm>
        </p:spPr>
        <p:txBody>
          <a:bodyPr bIns="1044000" anchor="ctr"/>
          <a:lstStyle>
            <a:lvl1pPr marL="0" indent="0" algn="ctr">
              <a:buNone/>
              <a:defRPr/>
            </a:lvl1pPr>
          </a:lstStyle>
          <a:p>
            <a:r>
              <a:rPr lang="en-GB" noProof="0"/>
              <a:t>Click on the icon or </a:t>
            </a:r>
            <a:br>
              <a:rPr lang="en-GB" noProof="0"/>
            </a:br>
            <a:r>
              <a:rPr lang="en-GB" noProof="0"/>
              <a:t>drag and drop to insert an image</a:t>
            </a:r>
          </a:p>
        </p:txBody>
      </p:sp>
      <p:sp>
        <p:nvSpPr>
          <p:cNvPr id="7" name="Platshållare för rubrik 1">
            <a:extLst>
              <a:ext uri="{FF2B5EF4-FFF2-40B4-BE49-F238E27FC236}">
                <a16:creationId xmlns:a16="http://schemas.microsoft.com/office/drawing/2014/main" id="{72E0C1A0-A9BD-243C-0ED6-127A99F43D70}"/>
              </a:ext>
            </a:extLst>
          </p:cNvPr>
          <p:cNvSpPr>
            <a:spLocks noGrp="1"/>
          </p:cNvSpPr>
          <p:nvPr>
            <p:ph type="title"/>
          </p:nvPr>
        </p:nvSpPr>
        <p:spPr>
          <a:xfrm>
            <a:off x="6743700" y="1844674"/>
            <a:ext cx="4114800" cy="1459243"/>
          </a:xfrm>
          <a:prstGeom prst="rect">
            <a:avLst/>
          </a:prstGeom>
        </p:spPr>
        <p:txBody>
          <a:bodyPr vert="horz" lIns="91440" tIns="108000" rIns="91440" bIns="45720" rtlCol="0" anchor="t">
            <a:noAutofit/>
          </a:bodyPr>
          <a:lstStyle/>
          <a:p>
            <a:r>
              <a:rPr lang="en-GB" noProof="0"/>
              <a:t>Klicka här för att ändra mall för rubrikformat</a:t>
            </a:r>
          </a:p>
        </p:txBody>
      </p:sp>
      <p:sp>
        <p:nvSpPr>
          <p:cNvPr id="8" name="Platshållare för text 9">
            <a:extLst>
              <a:ext uri="{FF2B5EF4-FFF2-40B4-BE49-F238E27FC236}">
                <a16:creationId xmlns:a16="http://schemas.microsoft.com/office/drawing/2014/main" id="{6A8C23D9-7BD3-7E9D-6E90-B458B8D27045}"/>
              </a:ext>
            </a:extLst>
          </p:cNvPr>
          <p:cNvSpPr>
            <a:spLocks noGrp="1"/>
          </p:cNvSpPr>
          <p:nvPr>
            <p:ph type="body" sz="quarter" idx="14"/>
          </p:nvPr>
        </p:nvSpPr>
        <p:spPr>
          <a:xfrm>
            <a:off x="6743700" y="3429000"/>
            <a:ext cx="4114800" cy="1910751"/>
          </a:xfrm>
        </p:spPr>
        <p:txBody>
          <a:bodyPr/>
          <a:lstStyle>
            <a:lvl1pPr marL="0" indent="0">
              <a:lnSpc>
                <a:spcPts val="2360"/>
              </a:lnSpc>
              <a:spcBef>
                <a:spcPts val="0"/>
              </a:spcBef>
              <a:buFontTx/>
              <a:buNone/>
              <a:defRPr sz="1800" baseline="0">
                <a:solidFill>
                  <a:schemeClr val="tx1">
                    <a:lumMod val="65000"/>
                    <a:lumOff val="35000"/>
                  </a:schemeClr>
                </a:solidFill>
              </a:defRPr>
            </a:lvl1pPr>
            <a:lvl2pPr marL="457200" indent="0">
              <a:buFontTx/>
              <a:buNone/>
              <a:defRPr sz="1400" baseline="0">
                <a:solidFill>
                  <a:schemeClr val="tx1">
                    <a:lumMod val="65000"/>
                    <a:lumOff val="35000"/>
                  </a:schemeClr>
                </a:solidFill>
              </a:defRPr>
            </a:lvl2pPr>
            <a:lvl3pPr marL="914400" indent="0">
              <a:buFontTx/>
              <a:buNone/>
              <a:defRPr sz="1200" baseline="0">
                <a:solidFill>
                  <a:schemeClr val="tx1">
                    <a:lumMod val="65000"/>
                    <a:lumOff val="35000"/>
                  </a:schemeClr>
                </a:solidFill>
              </a:defRPr>
            </a:lvl3pPr>
            <a:lvl4pPr marL="1371600" indent="0">
              <a:buFontTx/>
              <a:buNone/>
              <a:defRPr sz="1000" baseline="0">
                <a:solidFill>
                  <a:schemeClr val="tx1">
                    <a:lumMod val="65000"/>
                    <a:lumOff val="35000"/>
                  </a:schemeClr>
                </a:solidFill>
              </a:defRPr>
            </a:lvl4pPr>
            <a:lvl5pPr marL="1828800" indent="0">
              <a:buFontTx/>
              <a:buNone/>
              <a:defRPr sz="1000" baseline="0">
                <a:solidFill>
                  <a:schemeClr val="tx1">
                    <a:lumMod val="65000"/>
                    <a:lumOff val="35000"/>
                  </a:schemeClr>
                </a:solidFill>
              </a:defRPr>
            </a:lvl5pPr>
          </a:lstStyle>
          <a:p>
            <a:pPr lvl="0"/>
            <a:r>
              <a:rPr lang="en-GB" noProof="0"/>
              <a:t>Klicka här för att ändra format på bakgrundstexten</a:t>
            </a:r>
          </a:p>
          <a:p>
            <a:pPr lvl="1"/>
            <a:r>
              <a:rPr lang="en-GB" noProof="0"/>
              <a:t>Nivå två</a:t>
            </a:r>
          </a:p>
          <a:p>
            <a:pPr lvl="2"/>
            <a:r>
              <a:rPr lang="en-GB" noProof="0"/>
              <a:t>Nivå tre</a:t>
            </a:r>
          </a:p>
          <a:p>
            <a:pPr lvl="3"/>
            <a:r>
              <a:rPr lang="en-GB" noProof="0"/>
              <a:t>Nivå fyra</a:t>
            </a:r>
          </a:p>
          <a:p>
            <a:pPr lvl="4"/>
            <a:r>
              <a:rPr lang="en-GB" noProof="0"/>
              <a:t>Nivå fem</a:t>
            </a:r>
          </a:p>
        </p:txBody>
      </p:sp>
    </p:spTree>
    <p:extLst>
      <p:ext uri="{BB962C8B-B14F-4D97-AF65-F5344CB8AC3E}">
        <p14:creationId xmlns:p14="http://schemas.microsoft.com/office/powerpoint/2010/main" val="176720011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1865"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3" name="Platshållare för datum 2">
            <a:extLst>
              <a:ext uri="{FF2B5EF4-FFF2-40B4-BE49-F238E27FC236}">
                <a16:creationId xmlns:a16="http://schemas.microsoft.com/office/drawing/2014/main" id="{CC32F3E5-D4FB-6CAF-7271-81A8E70744CD}"/>
              </a:ext>
            </a:extLst>
          </p:cNvPr>
          <p:cNvSpPr>
            <a:spLocks noGrp="1"/>
          </p:cNvSpPr>
          <p:nvPr>
            <p:ph type="dt" sz="half" idx="10"/>
          </p:nvPr>
        </p:nvSpPr>
        <p:spPr/>
        <p:txBody>
          <a:bodyPr/>
          <a:lstStyle/>
          <a:p>
            <a:fld id="{888E4D63-BE2C-4D4B-BBD2-256262659A9F}" type="datetime1">
              <a:rPr lang="en-GB" noProof="0" smtClean="0"/>
              <a:pPr/>
              <a:t>30/01/2025</a:t>
            </a:fld>
            <a:endParaRPr lang="en-GB" noProof="0"/>
          </a:p>
        </p:txBody>
      </p:sp>
      <p:sp>
        <p:nvSpPr>
          <p:cNvPr id="4" name="Platshållare för sidfot 3">
            <a:extLst>
              <a:ext uri="{FF2B5EF4-FFF2-40B4-BE49-F238E27FC236}">
                <a16:creationId xmlns:a16="http://schemas.microsoft.com/office/drawing/2014/main" id="{6E6D920F-9B89-6CE6-44CC-CA866A2473CF}"/>
              </a:ext>
            </a:extLst>
          </p:cNvPr>
          <p:cNvSpPr>
            <a:spLocks noGrp="1"/>
          </p:cNvSpPr>
          <p:nvPr>
            <p:ph type="ftr" sz="quarter" idx="11"/>
          </p:nvPr>
        </p:nvSpPr>
        <p:spPr/>
        <p:txBody>
          <a:bodyPr/>
          <a:lstStyle/>
          <a:p>
            <a:r>
              <a:rPr lang="en-GB" noProof="0"/>
              <a:t>Presentation footer</a:t>
            </a:r>
          </a:p>
        </p:txBody>
      </p:sp>
      <p:sp>
        <p:nvSpPr>
          <p:cNvPr id="5" name="Platshållare för bildnummer 4">
            <a:extLst>
              <a:ext uri="{FF2B5EF4-FFF2-40B4-BE49-F238E27FC236}">
                <a16:creationId xmlns:a16="http://schemas.microsoft.com/office/drawing/2014/main" id="{FF1D8D47-4CF2-999B-CC89-CCC79A3C52B2}"/>
              </a:ext>
            </a:extLst>
          </p:cNvPr>
          <p:cNvSpPr>
            <a:spLocks noGrp="1"/>
          </p:cNvSpPr>
          <p:nvPr>
            <p:ph type="sldNum" sz="quarter" idx="12"/>
          </p:nvPr>
        </p:nvSpPr>
        <p:spPr/>
        <p:txBody>
          <a:bodyPr/>
          <a:lstStyle/>
          <a:p>
            <a:fld id="{B716C8F4-20CD-364A-8A8E-DE130115B178}" type="slidenum">
              <a:rPr lang="en-GB" noProof="0" smtClean="0"/>
              <a:pPr/>
              <a:t>‹#›</a:t>
            </a:fld>
            <a:endParaRPr lang="en-GB" noProof="0"/>
          </a:p>
        </p:txBody>
      </p:sp>
      <p:sp>
        <p:nvSpPr>
          <p:cNvPr id="8" name="Platshållare för bild 2">
            <a:extLst>
              <a:ext uri="{FF2B5EF4-FFF2-40B4-BE49-F238E27FC236}">
                <a16:creationId xmlns:a16="http://schemas.microsoft.com/office/drawing/2014/main" id="{82EBE0E1-BE11-020E-84EC-67233813B7CE}"/>
              </a:ext>
            </a:extLst>
          </p:cNvPr>
          <p:cNvSpPr>
            <a:spLocks noGrp="1"/>
          </p:cNvSpPr>
          <p:nvPr>
            <p:ph type="pic" sz="quarter" idx="13" hasCustomPrompt="1"/>
          </p:nvPr>
        </p:nvSpPr>
        <p:spPr>
          <a:xfrm>
            <a:off x="-795" y="0"/>
            <a:ext cx="6096000" cy="6858000"/>
          </a:xfrm>
        </p:spPr>
        <p:txBody>
          <a:bodyPr bIns="1044000" anchor="ctr"/>
          <a:lstStyle>
            <a:lvl1pPr marL="0" indent="0" algn="ctr">
              <a:buNone/>
              <a:defRPr/>
            </a:lvl1pPr>
          </a:lstStyle>
          <a:p>
            <a:r>
              <a:rPr lang="en-GB" noProof="0"/>
              <a:t>Click on the icon or </a:t>
            </a:r>
            <a:br>
              <a:rPr lang="en-GB" noProof="0"/>
            </a:br>
            <a:r>
              <a:rPr lang="en-GB" noProof="0"/>
              <a:t>drag and drop to insert an image</a:t>
            </a:r>
          </a:p>
        </p:txBody>
      </p:sp>
      <p:sp>
        <p:nvSpPr>
          <p:cNvPr id="17" name="Platshållare för rubrik 1">
            <a:extLst>
              <a:ext uri="{FF2B5EF4-FFF2-40B4-BE49-F238E27FC236}">
                <a16:creationId xmlns:a16="http://schemas.microsoft.com/office/drawing/2014/main" id="{31F0A250-9FA8-F7E1-916A-3CC75EC2F36D}"/>
              </a:ext>
            </a:extLst>
          </p:cNvPr>
          <p:cNvSpPr>
            <a:spLocks noGrp="1"/>
          </p:cNvSpPr>
          <p:nvPr>
            <p:ph type="title"/>
          </p:nvPr>
        </p:nvSpPr>
        <p:spPr>
          <a:xfrm>
            <a:off x="6743700" y="836613"/>
            <a:ext cx="4114800" cy="1459243"/>
          </a:xfrm>
          <a:prstGeom prst="rect">
            <a:avLst/>
          </a:prstGeom>
        </p:spPr>
        <p:txBody>
          <a:bodyPr vert="horz" lIns="91440" tIns="108000" rIns="91440" bIns="45720" rtlCol="0" anchor="t">
            <a:noAutofit/>
          </a:bodyPr>
          <a:lstStyle/>
          <a:p>
            <a:r>
              <a:rPr lang="en-US" noProof="0"/>
              <a:t>Click to edit Master title style</a:t>
            </a:r>
            <a:endParaRPr lang="en-GB" noProof="0"/>
          </a:p>
        </p:txBody>
      </p:sp>
      <p:sp>
        <p:nvSpPr>
          <p:cNvPr id="21" name="Platshållare för text 9">
            <a:extLst>
              <a:ext uri="{FF2B5EF4-FFF2-40B4-BE49-F238E27FC236}">
                <a16:creationId xmlns:a16="http://schemas.microsoft.com/office/drawing/2014/main" id="{B292B661-7CCD-4000-08D7-733BB70F4D9D}"/>
              </a:ext>
            </a:extLst>
          </p:cNvPr>
          <p:cNvSpPr>
            <a:spLocks noGrp="1"/>
          </p:cNvSpPr>
          <p:nvPr>
            <p:ph type="body" sz="quarter" idx="14"/>
          </p:nvPr>
        </p:nvSpPr>
        <p:spPr>
          <a:xfrm>
            <a:off x="6743700" y="2024063"/>
            <a:ext cx="4114800" cy="1910751"/>
          </a:xfrm>
        </p:spPr>
        <p:txBody>
          <a:bodyPr/>
          <a:lstStyle>
            <a:lvl1pPr marL="0" indent="0">
              <a:lnSpc>
                <a:spcPts val="2120"/>
              </a:lnSpc>
              <a:spcBef>
                <a:spcPts val="300"/>
              </a:spcBef>
              <a:buFontTx/>
              <a:buNone/>
              <a:defRPr sz="1600" baseline="0">
                <a:solidFill>
                  <a:schemeClr val="tx1">
                    <a:lumMod val="65000"/>
                    <a:lumOff val="35000"/>
                  </a:schemeClr>
                </a:solidFill>
              </a:defRPr>
            </a:lvl1pPr>
            <a:lvl2pPr marL="457200" indent="0">
              <a:buFontTx/>
              <a:buNone/>
              <a:defRPr sz="1400" baseline="0">
                <a:solidFill>
                  <a:schemeClr val="tx1">
                    <a:lumMod val="65000"/>
                    <a:lumOff val="35000"/>
                  </a:schemeClr>
                </a:solidFill>
              </a:defRPr>
            </a:lvl2pPr>
            <a:lvl3pPr marL="914400" indent="0">
              <a:buFontTx/>
              <a:buNone/>
              <a:defRPr sz="1200" baseline="0">
                <a:solidFill>
                  <a:schemeClr val="tx1">
                    <a:lumMod val="65000"/>
                    <a:lumOff val="35000"/>
                  </a:schemeClr>
                </a:solidFill>
              </a:defRPr>
            </a:lvl3pPr>
            <a:lvl4pPr marL="1371600" indent="0">
              <a:buFontTx/>
              <a:buNone/>
              <a:defRPr sz="1000" baseline="0">
                <a:solidFill>
                  <a:schemeClr val="tx1">
                    <a:lumMod val="65000"/>
                    <a:lumOff val="35000"/>
                  </a:schemeClr>
                </a:solidFill>
              </a:defRPr>
            </a:lvl4pPr>
            <a:lvl5pPr marL="1828800" indent="0">
              <a:buFontTx/>
              <a:buNone/>
              <a:defRPr sz="1000" baseline="0">
                <a:solidFill>
                  <a:schemeClr val="tx1">
                    <a:lumMod val="65000"/>
                    <a:lumOff val="3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Tree>
    <p:extLst>
      <p:ext uri="{BB962C8B-B14F-4D97-AF65-F5344CB8AC3E}">
        <p14:creationId xmlns:p14="http://schemas.microsoft.com/office/powerpoint/2010/main" val="212190791"/>
      </p:ext>
    </p:extLst>
  </p:cSld>
  <p:clrMapOvr>
    <a:masterClrMapping/>
  </p:clrMapOvr>
  <p:extLst>
    <p:ext uri="{DCECCB84-F9BA-43D5-87BE-67443E8EF086}">
      <p15:sldGuideLst xmlns:p15="http://schemas.microsoft.com/office/powerpoint/2012/main">
        <p15:guide id="1" orient="horz" pos="1275">
          <p15:clr>
            <a:srgbClr val="FBAE40"/>
          </p15:clr>
        </p15:guide>
        <p15:guide id="2" pos="3840">
          <p15:clr>
            <a:srgbClr val="FBAE40"/>
          </p15:clr>
        </p15:guide>
        <p15:guide id="3" orient="horz" pos="527">
          <p15:clr>
            <a:srgbClr val="FBAE40"/>
          </p15:clr>
        </p15:guide>
        <p15:guide id="4" pos="4248">
          <p15:clr>
            <a:srgbClr val="FBAE40"/>
          </p15:clr>
        </p15:guide>
        <p15:guide id="5" pos="6834">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parts">
    <p:spTree>
      <p:nvGrpSpPr>
        <p:cNvPr id="1" name=""/>
        <p:cNvGrpSpPr/>
        <p:nvPr/>
      </p:nvGrpSpPr>
      <p:grpSpPr>
        <a:xfrm>
          <a:off x="0" y="0"/>
          <a:ext cx="0" cy="0"/>
          <a:chOff x="0" y="0"/>
          <a:chExt cx="0" cy="0"/>
        </a:xfrm>
      </p:grpSpPr>
      <p:sp>
        <p:nvSpPr>
          <p:cNvPr id="3" name="Platshållare för datum 2">
            <a:extLst>
              <a:ext uri="{FF2B5EF4-FFF2-40B4-BE49-F238E27FC236}">
                <a16:creationId xmlns:a16="http://schemas.microsoft.com/office/drawing/2014/main" id="{83462A3D-BC6E-33F6-D482-0EDC48C6DC9E}"/>
              </a:ext>
            </a:extLst>
          </p:cNvPr>
          <p:cNvSpPr>
            <a:spLocks noGrp="1"/>
          </p:cNvSpPr>
          <p:nvPr>
            <p:ph type="dt" sz="half" idx="10"/>
          </p:nvPr>
        </p:nvSpPr>
        <p:spPr/>
        <p:txBody>
          <a:bodyPr/>
          <a:lstStyle/>
          <a:p>
            <a:fld id="{888E4D63-BE2C-4D4B-BBD2-256262659A9F}" type="datetime1">
              <a:rPr lang="en-GB" noProof="0" smtClean="0"/>
              <a:pPr/>
              <a:t>30/01/2025</a:t>
            </a:fld>
            <a:endParaRPr lang="en-GB" noProof="0"/>
          </a:p>
        </p:txBody>
      </p:sp>
      <p:sp>
        <p:nvSpPr>
          <p:cNvPr id="4" name="Platshållare för sidfot 3">
            <a:extLst>
              <a:ext uri="{FF2B5EF4-FFF2-40B4-BE49-F238E27FC236}">
                <a16:creationId xmlns:a16="http://schemas.microsoft.com/office/drawing/2014/main" id="{CB664D28-D961-D1F2-AC74-C753E5DCB3D4}"/>
              </a:ext>
            </a:extLst>
          </p:cNvPr>
          <p:cNvSpPr>
            <a:spLocks noGrp="1"/>
          </p:cNvSpPr>
          <p:nvPr>
            <p:ph type="ftr" sz="quarter" idx="11"/>
          </p:nvPr>
        </p:nvSpPr>
        <p:spPr/>
        <p:txBody>
          <a:bodyPr/>
          <a:lstStyle/>
          <a:p>
            <a:r>
              <a:rPr lang="en-GB" noProof="0"/>
              <a:t>Presentation footer</a:t>
            </a:r>
          </a:p>
        </p:txBody>
      </p:sp>
      <p:sp>
        <p:nvSpPr>
          <p:cNvPr id="5" name="Platshållare för bildnummer 4">
            <a:extLst>
              <a:ext uri="{FF2B5EF4-FFF2-40B4-BE49-F238E27FC236}">
                <a16:creationId xmlns:a16="http://schemas.microsoft.com/office/drawing/2014/main" id="{FA6E489E-66C8-8766-0520-C9DA822D5EAB}"/>
              </a:ext>
            </a:extLst>
          </p:cNvPr>
          <p:cNvSpPr>
            <a:spLocks noGrp="1"/>
          </p:cNvSpPr>
          <p:nvPr>
            <p:ph type="sldNum" sz="quarter" idx="12"/>
          </p:nvPr>
        </p:nvSpPr>
        <p:spPr/>
        <p:txBody>
          <a:bodyPr/>
          <a:lstStyle/>
          <a:p>
            <a:fld id="{B716C8F4-20CD-364A-8A8E-DE130115B178}" type="slidenum">
              <a:rPr lang="en-GB" noProof="0" smtClean="0"/>
              <a:pPr/>
              <a:t>‹#›</a:t>
            </a:fld>
            <a:endParaRPr lang="en-GB" noProof="0"/>
          </a:p>
        </p:txBody>
      </p:sp>
      <p:sp>
        <p:nvSpPr>
          <p:cNvPr id="12" name="Platshållare för rubrik 1">
            <a:extLst>
              <a:ext uri="{FF2B5EF4-FFF2-40B4-BE49-F238E27FC236}">
                <a16:creationId xmlns:a16="http://schemas.microsoft.com/office/drawing/2014/main" id="{1DFB9773-1D7F-F3B3-C706-28A8C2D92E34}"/>
              </a:ext>
            </a:extLst>
          </p:cNvPr>
          <p:cNvSpPr>
            <a:spLocks noGrp="1"/>
          </p:cNvSpPr>
          <p:nvPr>
            <p:ph type="title"/>
          </p:nvPr>
        </p:nvSpPr>
        <p:spPr>
          <a:xfrm>
            <a:off x="947739" y="836613"/>
            <a:ext cx="8196262" cy="1311364"/>
          </a:xfrm>
          <a:prstGeom prst="rect">
            <a:avLst/>
          </a:prstGeom>
        </p:spPr>
        <p:txBody>
          <a:bodyPr vert="horz" lIns="91440" tIns="108000" rIns="91440" bIns="45720" rtlCol="0" anchor="t">
            <a:noAutofit/>
          </a:bodyPr>
          <a:lstStyle/>
          <a:p>
            <a:r>
              <a:rPr lang="en-GB" noProof="0"/>
              <a:t>Klicka här för att ändra mall för rubrikformat</a:t>
            </a:r>
          </a:p>
        </p:txBody>
      </p:sp>
      <p:sp>
        <p:nvSpPr>
          <p:cNvPr id="14" name="Platshållare för innehåll 13">
            <a:extLst>
              <a:ext uri="{FF2B5EF4-FFF2-40B4-BE49-F238E27FC236}">
                <a16:creationId xmlns:a16="http://schemas.microsoft.com/office/drawing/2014/main" id="{67484F84-26D1-126E-3D9A-EE9938F14D35}"/>
              </a:ext>
            </a:extLst>
          </p:cNvPr>
          <p:cNvSpPr>
            <a:spLocks noGrp="1"/>
          </p:cNvSpPr>
          <p:nvPr>
            <p:ph sz="quarter" idx="15"/>
          </p:nvPr>
        </p:nvSpPr>
        <p:spPr>
          <a:xfrm>
            <a:off x="947738" y="2528888"/>
            <a:ext cx="4559300" cy="2577950"/>
          </a:xfrm>
        </p:spPr>
        <p:txBody>
          <a:bodyPr/>
          <a:lstStyle/>
          <a:p>
            <a:pPr lvl="0"/>
            <a:r>
              <a:rPr lang="en-GB" noProof="0"/>
              <a:t>Klicka här för att ändra format på bakgrundstexten</a:t>
            </a:r>
          </a:p>
          <a:p>
            <a:pPr lvl="1"/>
            <a:r>
              <a:rPr lang="en-GB" noProof="0"/>
              <a:t>Nivå två</a:t>
            </a:r>
          </a:p>
          <a:p>
            <a:pPr lvl="2"/>
            <a:r>
              <a:rPr lang="en-GB" noProof="0"/>
              <a:t>Nivå tre</a:t>
            </a:r>
          </a:p>
          <a:p>
            <a:pPr lvl="3"/>
            <a:r>
              <a:rPr lang="en-GB" noProof="0"/>
              <a:t>Nivå fyra</a:t>
            </a:r>
          </a:p>
          <a:p>
            <a:pPr lvl="4"/>
            <a:r>
              <a:rPr lang="en-GB" noProof="0"/>
              <a:t>Nivå fem</a:t>
            </a:r>
          </a:p>
        </p:txBody>
      </p:sp>
      <p:sp>
        <p:nvSpPr>
          <p:cNvPr id="15" name="Platshållare för innehåll 13">
            <a:extLst>
              <a:ext uri="{FF2B5EF4-FFF2-40B4-BE49-F238E27FC236}">
                <a16:creationId xmlns:a16="http://schemas.microsoft.com/office/drawing/2014/main" id="{BF275934-BA93-B26D-2430-57E339605908}"/>
              </a:ext>
            </a:extLst>
          </p:cNvPr>
          <p:cNvSpPr>
            <a:spLocks noGrp="1"/>
          </p:cNvSpPr>
          <p:nvPr>
            <p:ph sz="quarter" idx="16"/>
          </p:nvPr>
        </p:nvSpPr>
        <p:spPr>
          <a:xfrm>
            <a:off x="6089081" y="2528888"/>
            <a:ext cx="4559300" cy="2577950"/>
          </a:xfrm>
        </p:spPr>
        <p:txBody>
          <a:bodyPr/>
          <a:lstStyle/>
          <a:p>
            <a:pPr lvl="0"/>
            <a:r>
              <a:rPr lang="en-GB" noProof="0"/>
              <a:t>Klicka här för att ändra format på bakgrundstexten</a:t>
            </a:r>
          </a:p>
          <a:p>
            <a:pPr lvl="1"/>
            <a:r>
              <a:rPr lang="en-GB" noProof="0"/>
              <a:t>Nivå två</a:t>
            </a:r>
          </a:p>
          <a:p>
            <a:pPr lvl="2"/>
            <a:r>
              <a:rPr lang="en-GB" noProof="0"/>
              <a:t>Nivå tre</a:t>
            </a:r>
          </a:p>
          <a:p>
            <a:pPr lvl="3"/>
            <a:r>
              <a:rPr lang="en-GB" noProof="0"/>
              <a:t>Nivå fyra</a:t>
            </a:r>
          </a:p>
          <a:p>
            <a:pPr lvl="4"/>
            <a:r>
              <a:rPr lang="en-GB" noProof="0"/>
              <a:t>Nivå fem</a:t>
            </a:r>
          </a:p>
        </p:txBody>
      </p:sp>
    </p:spTree>
    <p:extLst>
      <p:ext uri="{BB962C8B-B14F-4D97-AF65-F5344CB8AC3E}">
        <p14:creationId xmlns:p14="http://schemas.microsoft.com/office/powerpoint/2010/main" val="314555468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orient="horz" pos="527">
          <p15:clr>
            <a:srgbClr val="FBAE40"/>
          </p15:clr>
        </p15:guide>
        <p15:guide id="5" orient="horz" pos="1593">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Jämförelse">
    <p:spTree>
      <p:nvGrpSpPr>
        <p:cNvPr id="1" name=""/>
        <p:cNvGrpSpPr/>
        <p:nvPr/>
      </p:nvGrpSpPr>
      <p:grpSpPr>
        <a:xfrm>
          <a:off x="0" y="0"/>
          <a:ext cx="0" cy="0"/>
          <a:chOff x="0" y="0"/>
          <a:chExt cx="0" cy="0"/>
        </a:xfrm>
      </p:grpSpPr>
      <p:sp>
        <p:nvSpPr>
          <p:cNvPr id="3" name="Platshållare för datum 2">
            <a:extLst>
              <a:ext uri="{FF2B5EF4-FFF2-40B4-BE49-F238E27FC236}">
                <a16:creationId xmlns:a16="http://schemas.microsoft.com/office/drawing/2014/main" id="{48721948-959B-87EC-FA49-B45A4B605E29}"/>
              </a:ext>
            </a:extLst>
          </p:cNvPr>
          <p:cNvSpPr>
            <a:spLocks noGrp="1"/>
          </p:cNvSpPr>
          <p:nvPr>
            <p:ph type="dt" sz="half" idx="10"/>
          </p:nvPr>
        </p:nvSpPr>
        <p:spPr/>
        <p:txBody>
          <a:bodyPr/>
          <a:lstStyle/>
          <a:p>
            <a:fld id="{888E4D63-BE2C-4D4B-BBD2-256262659A9F}" type="datetime1">
              <a:rPr lang="en-GB" noProof="0" smtClean="0"/>
              <a:pPr/>
              <a:t>30/01/2025</a:t>
            </a:fld>
            <a:endParaRPr lang="en-GB" noProof="0"/>
          </a:p>
        </p:txBody>
      </p:sp>
      <p:sp>
        <p:nvSpPr>
          <p:cNvPr id="4" name="Platshållare för sidfot 3">
            <a:extLst>
              <a:ext uri="{FF2B5EF4-FFF2-40B4-BE49-F238E27FC236}">
                <a16:creationId xmlns:a16="http://schemas.microsoft.com/office/drawing/2014/main" id="{3E95995D-2E7D-4CB8-015A-F2384939846A}"/>
              </a:ext>
            </a:extLst>
          </p:cNvPr>
          <p:cNvSpPr>
            <a:spLocks noGrp="1"/>
          </p:cNvSpPr>
          <p:nvPr>
            <p:ph type="ftr" sz="quarter" idx="11"/>
          </p:nvPr>
        </p:nvSpPr>
        <p:spPr/>
        <p:txBody>
          <a:bodyPr/>
          <a:lstStyle/>
          <a:p>
            <a:r>
              <a:rPr lang="en-GB" noProof="0"/>
              <a:t>Presentation footer</a:t>
            </a:r>
          </a:p>
        </p:txBody>
      </p:sp>
      <p:sp>
        <p:nvSpPr>
          <p:cNvPr id="5" name="Platshållare för bildnummer 4">
            <a:extLst>
              <a:ext uri="{FF2B5EF4-FFF2-40B4-BE49-F238E27FC236}">
                <a16:creationId xmlns:a16="http://schemas.microsoft.com/office/drawing/2014/main" id="{48F2DE99-6303-F89C-1611-0FFF475B652F}"/>
              </a:ext>
            </a:extLst>
          </p:cNvPr>
          <p:cNvSpPr>
            <a:spLocks noGrp="1"/>
          </p:cNvSpPr>
          <p:nvPr>
            <p:ph type="sldNum" sz="quarter" idx="12"/>
          </p:nvPr>
        </p:nvSpPr>
        <p:spPr/>
        <p:txBody>
          <a:bodyPr/>
          <a:lstStyle/>
          <a:p>
            <a:fld id="{B716C8F4-20CD-364A-8A8E-DE130115B178}" type="slidenum">
              <a:rPr lang="en-GB" noProof="0" smtClean="0"/>
              <a:pPr/>
              <a:t>‹#›</a:t>
            </a:fld>
            <a:endParaRPr lang="en-GB" noProof="0"/>
          </a:p>
        </p:txBody>
      </p:sp>
      <p:sp>
        <p:nvSpPr>
          <p:cNvPr id="7" name="Platshållare för innehåll 6">
            <a:extLst>
              <a:ext uri="{FF2B5EF4-FFF2-40B4-BE49-F238E27FC236}">
                <a16:creationId xmlns:a16="http://schemas.microsoft.com/office/drawing/2014/main" id="{BA1374A7-E0B7-54FC-E679-6FEEF0E72FA1}"/>
              </a:ext>
            </a:extLst>
          </p:cNvPr>
          <p:cNvSpPr>
            <a:spLocks noGrp="1"/>
          </p:cNvSpPr>
          <p:nvPr>
            <p:ph sz="quarter" idx="19"/>
          </p:nvPr>
        </p:nvSpPr>
        <p:spPr>
          <a:xfrm>
            <a:off x="947738" y="2024063"/>
            <a:ext cx="4262617" cy="3763962"/>
          </a:xfrm>
        </p:spPr>
        <p:txBody>
          <a:bodyPr/>
          <a:lstStyle/>
          <a:p>
            <a:pPr lvl="0"/>
            <a:r>
              <a:rPr lang="en-GB" noProof="0"/>
              <a:t>Klicka här för att ändra format på bakgrundstexten</a:t>
            </a:r>
          </a:p>
          <a:p>
            <a:pPr lvl="1"/>
            <a:r>
              <a:rPr lang="en-GB" noProof="0"/>
              <a:t>Nivå två</a:t>
            </a:r>
          </a:p>
          <a:p>
            <a:pPr lvl="2"/>
            <a:r>
              <a:rPr lang="en-GB" noProof="0"/>
              <a:t>Nivå tre</a:t>
            </a:r>
          </a:p>
          <a:p>
            <a:pPr lvl="3"/>
            <a:r>
              <a:rPr lang="en-GB" noProof="0"/>
              <a:t>Nivå fyra</a:t>
            </a:r>
          </a:p>
          <a:p>
            <a:pPr lvl="4"/>
            <a:r>
              <a:rPr lang="en-GB" noProof="0"/>
              <a:t>Nivå fem</a:t>
            </a:r>
          </a:p>
        </p:txBody>
      </p:sp>
      <p:sp>
        <p:nvSpPr>
          <p:cNvPr id="9" name="Platshållare för innehåll 6">
            <a:extLst>
              <a:ext uri="{FF2B5EF4-FFF2-40B4-BE49-F238E27FC236}">
                <a16:creationId xmlns:a16="http://schemas.microsoft.com/office/drawing/2014/main" id="{B41E123B-B2EB-E3F8-6438-FA8E1D383E07}"/>
              </a:ext>
            </a:extLst>
          </p:cNvPr>
          <p:cNvSpPr>
            <a:spLocks noGrp="1"/>
          </p:cNvSpPr>
          <p:nvPr>
            <p:ph sz="quarter" idx="20"/>
          </p:nvPr>
        </p:nvSpPr>
        <p:spPr>
          <a:xfrm>
            <a:off x="5519738" y="2024063"/>
            <a:ext cx="4262617" cy="3763962"/>
          </a:xfrm>
        </p:spPr>
        <p:txBody>
          <a:bodyPr/>
          <a:lstStyle/>
          <a:p>
            <a:pPr lvl="0"/>
            <a:r>
              <a:rPr lang="en-GB" noProof="0"/>
              <a:t>Klicka här för att ändra format på bakgrundstexten</a:t>
            </a:r>
          </a:p>
          <a:p>
            <a:pPr lvl="1"/>
            <a:r>
              <a:rPr lang="en-GB" noProof="0"/>
              <a:t>Nivå två</a:t>
            </a:r>
          </a:p>
          <a:p>
            <a:pPr lvl="2"/>
            <a:r>
              <a:rPr lang="en-GB" noProof="0"/>
              <a:t>Nivå tre</a:t>
            </a:r>
          </a:p>
          <a:p>
            <a:pPr lvl="3"/>
            <a:r>
              <a:rPr lang="en-GB" noProof="0"/>
              <a:t>Nivå fyra</a:t>
            </a:r>
          </a:p>
          <a:p>
            <a:pPr lvl="4"/>
            <a:r>
              <a:rPr lang="en-GB" noProof="0"/>
              <a:t>Nivå fem</a:t>
            </a:r>
          </a:p>
        </p:txBody>
      </p:sp>
      <p:sp>
        <p:nvSpPr>
          <p:cNvPr id="12" name="Platshållare för rubrik 1">
            <a:extLst>
              <a:ext uri="{FF2B5EF4-FFF2-40B4-BE49-F238E27FC236}">
                <a16:creationId xmlns:a16="http://schemas.microsoft.com/office/drawing/2014/main" id="{939A7C66-E96C-ED31-2BDE-4005A0E8618E}"/>
              </a:ext>
            </a:extLst>
          </p:cNvPr>
          <p:cNvSpPr>
            <a:spLocks noGrp="1"/>
          </p:cNvSpPr>
          <p:nvPr>
            <p:ph type="title"/>
          </p:nvPr>
        </p:nvSpPr>
        <p:spPr>
          <a:xfrm>
            <a:off x="947738" y="836612"/>
            <a:ext cx="4262617" cy="1052573"/>
          </a:xfrm>
          <a:prstGeom prst="rect">
            <a:avLst/>
          </a:prstGeom>
        </p:spPr>
        <p:txBody>
          <a:bodyPr vert="horz" lIns="91440" tIns="108000" rIns="91440" bIns="45720" rtlCol="0" anchor="t">
            <a:noAutofit/>
          </a:bodyPr>
          <a:lstStyle/>
          <a:p>
            <a:r>
              <a:rPr lang="en-GB" noProof="0"/>
              <a:t>Klicka här för att ändra mall för rubrikformat</a:t>
            </a:r>
          </a:p>
        </p:txBody>
      </p:sp>
      <p:sp>
        <p:nvSpPr>
          <p:cNvPr id="23" name="Platshållare för text 22">
            <a:extLst>
              <a:ext uri="{FF2B5EF4-FFF2-40B4-BE49-F238E27FC236}">
                <a16:creationId xmlns:a16="http://schemas.microsoft.com/office/drawing/2014/main" id="{FAE689B1-F36C-71C2-F115-C9B65A0A00CE}"/>
              </a:ext>
            </a:extLst>
          </p:cNvPr>
          <p:cNvSpPr>
            <a:spLocks noGrp="1"/>
          </p:cNvSpPr>
          <p:nvPr>
            <p:ph type="body" sz="quarter" idx="21"/>
          </p:nvPr>
        </p:nvSpPr>
        <p:spPr>
          <a:xfrm>
            <a:off x="5519738" y="905624"/>
            <a:ext cx="4262437" cy="1052512"/>
          </a:xfrm>
        </p:spPr>
        <p:txBody>
          <a:bodyPr/>
          <a:lstStyle>
            <a:lvl1pPr marL="0" indent="0">
              <a:lnSpc>
                <a:spcPts val="3840"/>
              </a:lnSpc>
              <a:spcBef>
                <a:spcPts val="0"/>
              </a:spcBef>
              <a:spcAft>
                <a:spcPts val="0"/>
              </a:spcAft>
              <a:buNone/>
              <a:defRPr sz="3200" baseline="0">
                <a:solidFill>
                  <a:schemeClr val="tx1"/>
                </a:solidFill>
              </a:defRPr>
            </a:lvl1pPr>
          </a:lstStyle>
          <a:p>
            <a:pPr lvl="0"/>
            <a:r>
              <a:rPr lang="en-GB" noProof="0"/>
              <a:t>Klicka här för att ändra format på bakgrundstexten</a:t>
            </a:r>
          </a:p>
        </p:txBody>
      </p:sp>
    </p:spTree>
    <p:extLst>
      <p:ext uri="{BB962C8B-B14F-4D97-AF65-F5344CB8AC3E}">
        <p14:creationId xmlns:p14="http://schemas.microsoft.com/office/powerpoint/2010/main" val="184896160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3477">
          <p15:clr>
            <a:srgbClr val="FBAE40"/>
          </p15:clr>
        </p15:guide>
        <p15:guide id="5" orient="horz" pos="1275">
          <p15:clr>
            <a:srgbClr val="FBAE40"/>
          </p15:clr>
        </p15:guide>
        <p15:guide id="6" orient="horz" pos="3158">
          <p15:clr>
            <a:srgbClr val="FBAE40"/>
          </p15:clr>
        </p15:guide>
        <p15:guide id="7" orient="horz" pos="3271">
          <p15:clr>
            <a:srgbClr val="FBAE40"/>
          </p15:clr>
        </p15:guide>
        <p15:guide id="8" orient="horz" pos="527">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Headline and 2 images, text">
    <p:spTree>
      <p:nvGrpSpPr>
        <p:cNvPr id="1" name=""/>
        <p:cNvGrpSpPr/>
        <p:nvPr/>
      </p:nvGrpSpPr>
      <p:grpSpPr>
        <a:xfrm>
          <a:off x="0" y="0"/>
          <a:ext cx="0" cy="0"/>
          <a:chOff x="0" y="0"/>
          <a:chExt cx="0" cy="0"/>
        </a:xfrm>
      </p:grpSpPr>
      <p:sp>
        <p:nvSpPr>
          <p:cNvPr id="3" name="Platshållare för datum 2">
            <a:extLst>
              <a:ext uri="{FF2B5EF4-FFF2-40B4-BE49-F238E27FC236}">
                <a16:creationId xmlns:a16="http://schemas.microsoft.com/office/drawing/2014/main" id="{48721948-959B-87EC-FA49-B45A4B605E29}"/>
              </a:ext>
            </a:extLst>
          </p:cNvPr>
          <p:cNvSpPr>
            <a:spLocks noGrp="1"/>
          </p:cNvSpPr>
          <p:nvPr>
            <p:ph type="dt" sz="half" idx="10"/>
          </p:nvPr>
        </p:nvSpPr>
        <p:spPr/>
        <p:txBody>
          <a:bodyPr/>
          <a:lstStyle/>
          <a:p>
            <a:fld id="{888E4D63-BE2C-4D4B-BBD2-256262659A9F}" type="datetime1">
              <a:rPr lang="en-GB" noProof="0" smtClean="0"/>
              <a:pPr/>
              <a:t>30/01/2025</a:t>
            </a:fld>
            <a:endParaRPr lang="en-GB" noProof="0"/>
          </a:p>
        </p:txBody>
      </p:sp>
      <p:sp>
        <p:nvSpPr>
          <p:cNvPr id="4" name="Platshållare för sidfot 3">
            <a:extLst>
              <a:ext uri="{FF2B5EF4-FFF2-40B4-BE49-F238E27FC236}">
                <a16:creationId xmlns:a16="http://schemas.microsoft.com/office/drawing/2014/main" id="{3E95995D-2E7D-4CB8-015A-F2384939846A}"/>
              </a:ext>
            </a:extLst>
          </p:cNvPr>
          <p:cNvSpPr>
            <a:spLocks noGrp="1"/>
          </p:cNvSpPr>
          <p:nvPr>
            <p:ph type="ftr" sz="quarter" idx="11"/>
          </p:nvPr>
        </p:nvSpPr>
        <p:spPr/>
        <p:txBody>
          <a:bodyPr/>
          <a:lstStyle/>
          <a:p>
            <a:r>
              <a:rPr lang="en-GB" noProof="0"/>
              <a:t>Presentation footer</a:t>
            </a:r>
          </a:p>
        </p:txBody>
      </p:sp>
      <p:sp>
        <p:nvSpPr>
          <p:cNvPr id="5" name="Platshållare för bildnummer 4">
            <a:extLst>
              <a:ext uri="{FF2B5EF4-FFF2-40B4-BE49-F238E27FC236}">
                <a16:creationId xmlns:a16="http://schemas.microsoft.com/office/drawing/2014/main" id="{48F2DE99-6303-F89C-1611-0FFF475B652F}"/>
              </a:ext>
            </a:extLst>
          </p:cNvPr>
          <p:cNvSpPr>
            <a:spLocks noGrp="1"/>
          </p:cNvSpPr>
          <p:nvPr>
            <p:ph type="sldNum" sz="quarter" idx="12"/>
          </p:nvPr>
        </p:nvSpPr>
        <p:spPr/>
        <p:txBody>
          <a:bodyPr/>
          <a:lstStyle/>
          <a:p>
            <a:fld id="{B716C8F4-20CD-364A-8A8E-DE130115B178}" type="slidenum">
              <a:rPr lang="en-GB" noProof="0" smtClean="0"/>
              <a:pPr/>
              <a:t>‹#›</a:t>
            </a:fld>
            <a:endParaRPr lang="en-GB" noProof="0"/>
          </a:p>
        </p:txBody>
      </p:sp>
      <p:sp>
        <p:nvSpPr>
          <p:cNvPr id="6" name="Platshållare för rubrik 1">
            <a:extLst>
              <a:ext uri="{FF2B5EF4-FFF2-40B4-BE49-F238E27FC236}">
                <a16:creationId xmlns:a16="http://schemas.microsoft.com/office/drawing/2014/main" id="{2AE870AB-060B-0FB2-E725-21BB65BCB5A1}"/>
              </a:ext>
            </a:extLst>
          </p:cNvPr>
          <p:cNvSpPr>
            <a:spLocks noGrp="1"/>
          </p:cNvSpPr>
          <p:nvPr>
            <p:ph type="title"/>
          </p:nvPr>
        </p:nvSpPr>
        <p:spPr>
          <a:xfrm>
            <a:off x="947739" y="836613"/>
            <a:ext cx="8196262" cy="1311364"/>
          </a:xfrm>
          <a:prstGeom prst="rect">
            <a:avLst/>
          </a:prstGeom>
        </p:spPr>
        <p:txBody>
          <a:bodyPr vert="horz" lIns="91440" tIns="108000" rIns="91440" bIns="45720" rtlCol="0" anchor="t">
            <a:noAutofit/>
          </a:bodyPr>
          <a:lstStyle/>
          <a:p>
            <a:r>
              <a:rPr lang="en-GB" noProof="0"/>
              <a:t>Klicka här för att ändra mall för rubrikformat</a:t>
            </a:r>
          </a:p>
        </p:txBody>
      </p:sp>
      <p:sp>
        <p:nvSpPr>
          <p:cNvPr id="11" name="Platshållare för bild 10">
            <a:extLst>
              <a:ext uri="{FF2B5EF4-FFF2-40B4-BE49-F238E27FC236}">
                <a16:creationId xmlns:a16="http://schemas.microsoft.com/office/drawing/2014/main" id="{49E648CF-56EA-9980-F69D-2AC8D23AEE07}"/>
              </a:ext>
            </a:extLst>
          </p:cNvPr>
          <p:cNvSpPr>
            <a:spLocks noGrp="1"/>
          </p:cNvSpPr>
          <p:nvPr>
            <p:ph type="pic" sz="quarter" idx="17"/>
          </p:nvPr>
        </p:nvSpPr>
        <p:spPr>
          <a:xfrm>
            <a:off x="6089650" y="2035175"/>
            <a:ext cx="4559300" cy="2973266"/>
          </a:xfrm>
        </p:spPr>
        <p:txBody>
          <a:bodyPr/>
          <a:lstStyle/>
          <a:p>
            <a:r>
              <a:rPr lang="en-GB" noProof="0"/>
              <a:t>Klicka på ikonen för att lägga till en bild</a:t>
            </a:r>
          </a:p>
        </p:txBody>
      </p:sp>
      <p:sp>
        <p:nvSpPr>
          <p:cNvPr id="13" name="Platshållare för bild 12">
            <a:extLst>
              <a:ext uri="{FF2B5EF4-FFF2-40B4-BE49-F238E27FC236}">
                <a16:creationId xmlns:a16="http://schemas.microsoft.com/office/drawing/2014/main" id="{3835E09C-BA82-D9ED-C123-DAF1093D8E89}"/>
              </a:ext>
            </a:extLst>
          </p:cNvPr>
          <p:cNvSpPr>
            <a:spLocks noGrp="1"/>
          </p:cNvSpPr>
          <p:nvPr>
            <p:ph type="pic" sz="quarter" idx="18"/>
          </p:nvPr>
        </p:nvSpPr>
        <p:spPr>
          <a:xfrm>
            <a:off x="947738" y="2024063"/>
            <a:ext cx="4572000" cy="2989262"/>
          </a:xfrm>
        </p:spPr>
        <p:txBody>
          <a:bodyPr/>
          <a:lstStyle/>
          <a:p>
            <a:r>
              <a:rPr lang="en-GB" noProof="0"/>
              <a:t>Klicka på ikonen för att lägga till en bild</a:t>
            </a:r>
          </a:p>
        </p:txBody>
      </p:sp>
      <p:sp>
        <p:nvSpPr>
          <p:cNvPr id="15" name="Platshållare för text 14">
            <a:extLst>
              <a:ext uri="{FF2B5EF4-FFF2-40B4-BE49-F238E27FC236}">
                <a16:creationId xmlns:a16="http://schemas.microsoft.com/office/drawing/2014/main" id="{7EA82616-DB96-A57E-04F3-E904D69359DD}"/>
              </a:ext>
            </a:extLst>
          </p:cNvPr>
          <p:cNvSpPr>
            <a:spLocks noGrp="1"/>
          </p:cNvSpPr>
          <p:nvPr>
            <p:ph type="body" sz="quarter" idx="19"/>
          </p:nvPr>
        </p:nvSpPr>
        <p:spPr>
          <a:xfrm>
            <a:off x="947738" y="5192713"/>
            <a:ext cx="4572000" cy="906462"/>
          </a:xfrm>
        </p:spPr>
        <p:txBody>
          <a:bodyPr/>
          <a:lstStyle/>
          <a:p>
            <a:pPr lvl="0"/>
            <a:r>
              <a:rPr lang="en-GB" noProof="0"/>
              <a:t>Klicka här för att ändra format på bakgrundstexten</a:t>
            </a:r>
          </a:p>
          <a:p>
            <a:pPr lvl="1"/>
            <a:r>
              <a:rPr lang="en-GB" noProof="0"/>
              <a:t>Nivå två</a:t>
            </a:r>
          </a:p>
          <a:p>
            <a:pPr lvl="2"/>
            <a:r>
              <a:rPr lang="en-GB" noProof="0"/>
              <a:t>Nivå tre</a:t>
            </a:r>
          </a:p>
          <a:p>
            <a:pPr lvl="3"/>
            <a:r>
              <a:rPr lang="en-GB" noProof="0"/>
              <a:t>Nivå fyra</a:t>
            </a:r>
          </a:p>
          <a:p>
            <a:pPr lvl="4"/>
            <a:r>
              <a:rPr lang="en-GB" noProof="0"/>
              <a:t>Nivå fem</a:t>
            </a:r>
          </a:p>
        </p:txBody>
      </p:sp>
      <p:sp>
        <p:nvSpPr>
          <p:cNvPr id="16" name="Platshållare för text 14">
            <a:extLst>
              <a:ext uri="{FF2B5EF4-FFF2-40B4-BE49-F238E27FC236}">
                <a16:creationId xmlns:a16="http://schemas.microsoft.com/office/drawing/2014/main" id="{09876A58-6661-933D-30BB-FCB61348535C}"/>
              </a:ext>
            </a:extLst>
          </p:cNvPr>
          <p:cNvSpPr>
            <a:spLocks noGrp="1"/>
          </p:cNvSpPr>
          <p:nvPr>
            <p:ph type="body" sz="quarter" idx="20"/>
          </p:nvPr>
        </p:nvSpPr>
        <p:spPr>
          <a:xfrm>
            <a:off x="6089081" y="5192713"/>
            <a:ext cx="4572000" cy="906462"/>
          </a:xfrm>
        </p:spPr>
        <p:txBody>
          <a:bodyPr/>
          <a:lstStyle/>
          <a:p>
            <a:pPr lvl="0"/>
            <a:r>
              <a:rPr lang="en-GB" noProof="0"/>
              <a:t>Klicka här för att ändra format på bakgrundstexten</a:t>
            </a:r>
          </a:p>
          <a:p>
            <a:pPr lvl="1"/>
            <a:r>
              <a:rPr lang="en-GB" noProof="0"/>
              <a:t>Nivå två</a:t>
            </a:r>
          </a:p>
          <a:p>
            <a:pPr lvl="2"/>
            <a:r>
              <a:rPr lang="en-GB" noProof="0"/>
              <a:t>Nivå tre</a:t>
            </a:r>
          </a:p>
          <a:p>
            <a:pPr lvl="3"/>
            <a:r>
              <a:rPr lang="en-GB" noProof="0"/>
              <a:t>Nivå fyra</a:t>
            </a:r>
          </a:p>
          <a:p>
            <a:pPr lvl="4"/>
            <a:r>
              <a:rPr lang="en-GB" noProof="0"/>
              <a:t>Nivå fem</a:t>
            </a:r>
          </a:p>
        </p:txBody>
      </p:sp>
    </p:spTree>
    <p:extLst>
      <p:ext uri="{BB962C8B-B14F-4D97-AF65-F5344CB8AC3E}">
        <p14:creationId xmlns:p14="http://schemas.microsoft.com/office/powerpoint/2010/main" val="120402069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3477">
          <p15:clr>
            <a:srgbClr val="FBAE40"/>
          </p15:clr>
        </p15:guide>
        <p15:guide id="5" orient="horz" pos="1275">
          <p15:clr>
            <a:srgbClr val="FBAE40"/>
          </p15:clr>
        </p15:guide>
        <p15:guide id="6" orient="horz" pos="3158">
          <p15:clr>
            <a:srgbClr val="FBAE40"/>
          </p15:clr>
        </p15:guide>
        <p15:guide id="7" orient="horz" pos="3271">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Headline and 2 images">
    <p:spTree>
      <p:nvGrpSpPr>
        <p:cNvPr id="1" name=""/>
        <p:cNvGrpSpPr/>
        <p:nvPr/>
      </p:nvGrpSpPr>
      <p:grpSpPr>
        <a:xfrm>
          <a:off x="0" y="0"/>
          <a:ext cx="0" cy="0"/>
          <a:chOff x="0" y="0"/>
          <a:chExt cx="0" cy="0"/>
        </a:xfrm>
      </p:grpSpPr>
      <p:sp>
        <p:nvSpPr>
          <p:cNvPr id="3" name="Platshållare för datum 2">
            <a:extLst>
              <a:ext uri="{FF2B5EF4-FFF2-40B4-BE49-F238E27FC236}">
                <a16:creationId xmlns:a16="http://schemas.microsoft.com/office/drawing/2014/main" id="{48721948-959B-87EC-FA49-B45A4B605E29}"/>
              </a:ext>
            </a:extLst>
          </p:cNvPr>
          <p:cNvSpPr>
            <a:spLocks noGrp="1"/>
          </p:cNvSpPr>
          <p:nvPr>
            <p:ph type="dt" sz="half" idx="10"/>
          </p:nvPr>
        </p:nvSpPr>
        <p:spPr/>
        <p:txBody>
          <a:bodyPr/>
          <a:lstStyle/>
          <a:p>
            <a:fld id="{888E4D63-BE2C-4D4B-BBD2-256262659A9F}" type="datetime1">
              <a:rPr lang="en-GB" noProof="0" smtClean="0"/>
              <a:pPr/>
              <a:t>30/01/2025</a:t>
            </a:fld>
            <a:endParaRPr lang="en-GB" noProof="0"/>
          </a:p>
        </p:txBody>
      </p:sp>
      <p:sp>
        <p:nvSpPr>
          <p:cNvPr id="4" name="Platshållare för sidfot 3">
            <a:extLst>
              <a:ext uri="{FF2B5EF4-FFF2-40B4-BE49-F238E27FC236}">
                <a16:creationId xmlns:a16="http://schemas.microsoft.com/office/drawing/2014/main" id="{3E95995D-2E7D-4CB8-015A-F2384939846A}"/>
              </a:ext>
            </a:extLst>
          </p:cNvPr>
          <p:cNvSpPr>
            <a:spLocks noGrp="1"/>
          </p:cNvSpPr>
          <p:nvPr>
            <p:ph type="ftr" sz="quarter" idx="11"/>
          </p:nvPr>
        </p:nvSpPr>
        <p:spPr/>
        <p:txBody>
          <a:bodyPr/>
          <a:lstStyle/>
          <a:p>
            <a:r>
              <a:rPr lang="en-GB" noProof="0"/>
              <a:t>Presentation footer</a:t>
            </a:r>
          </a:p>
        </p:txBody>
      </p:sp>
      <p:sp>
        <p:nvSpPr>
          <p:cNvPr id="5" name="Platshållare för bildnummer 4">
            <a:extLst>
              <a:ext uri="{FF2B5EF4-FFF2-40B4-BE49-F238E27FC236}">
                <a16:creationId xmlns:a16="http://schemas.microsoft.com/office/drawing/2014/main" id="{48F2DE99-6303-F89C-1611-0FFF475B652F}"/>
              </a:ext>
            </a:extLst>
          </p:cNvPr>
          <p:cNvSpPr>
            <a:spLocks noGrp="1"/>
          </p:cNvSpPr>
          <p:nvPr>
            <p:ph type="sldNum" sz="quarter" idx="12"/>
          </p:nvPr>
        </p:nvSpPr>
        <p:spPr/>
        <p:txBody>
          <a:bodyPr/>
          <a:lstStyle/>
          <a:p>
            <a:fld id="{B716C8F4-20CD-364A-8A8E-DE130115B178}" type="slidenum">
              <a:rPr lang="en-GB" noProof="0" smtClean="0"/>
              <a:pPr/>
              <a:t>‹#›</a:t>
            </a:fld>
            <a:endParaRPr lang="en-GB" noProof="0"/>
          </a:p>
        </p:txBody>
      </p:sp>
      <p:sp>
        <p:nvSpPr>
          <p:cNvPr id="6" name="Platshållare för rubrik 1">
            <a:extLst>
              <a:ext uri="{FF2B5EF4-FFF2-40B4-BE49-F238E27FC236}">
                <a16:creationId xmlns:a16="http://schemas.microsoft.com/office/drawing/2014/main" id="{2AE870AB-060B-0FB2-E725-21BB65BCB5A1}"/>
              </a:ext>
            </a:extLst>
          </p:cNvPr>
          <p:cNvSpPr>
            <a:spLocks noGrp="1"/>
          </p:cNvSpPr>
          <p:nvPr>
            <p:ph type="title"/>
          </p:nvPr>
        </p:nvSpPr>
        <p:spPr>
          <a:xfrm>
            <a:off x="947739" y="836613"/>
            <a:ext cx="8196262" cy="1311364"/>
          </a:xfrm>
          <a:prstGeom prst="rect">
            <a:avLst/>
          </a:prstGeom>
        </p:spPr>
        <p:txBody>
          <a:bodyPr vert="horz" lIns="91440" tIns="108000" rIns="91440" bIns="45720" rtlCol="0" anchor="t">
            <a:noAutofit/>
          </a:bodyPr>
          <a:lstStyle/>
          <a:p>
            <a:r>
              <a:rPr lang="en-GB" noProof="0"/>
              <a:t>Klicka här för att ändra mall för rubrikformat</a:t>
            </a:r>
          </a:p>
        </p:txBody>
      </p:sp>
      <p:sp>
        <p:nvSpPr>
          <p:cNvPr id="11" name="Platshållare för bild 10">
            <a:extLst>
              <a:ext uri="{FF2B5EF4-FFF2-40B4-BE49-F238E27FC236}">
                <a16:creationId xmlns:a16="http://schemas.microsoft.com/office/drawing/2014/main" id="{49E648CF-56EA-9980-F69D-2AC8D23AEE07}"/>
              </a:ext>
            </a:extLst>
          </p:cNvPr>
          <p:cNvSpPr>
            <a:spLocks noGrp="1"/>
          </p:cNvSpPr>
          <p:nvPr>
            <p:ph type="pic" sz="quarter" idx="17"/>
          </p:nvPr>
        </p:nvSpPr>
        <p:spPr>
          <a:xfrm>
            <a:off x="6089650" y="2035175"/>
            <a:ext cx="4559300" cy="3753150"/>
          </a:xfrm>
        </p:spPr>
        <p:txBody>
          <a:bodyPr/>
          <a:lstStyle/>
          <a:p>
            <a:r>
              <a:rPr lang="en-GB" noProof="0"/>
              <a:t>Klicka på ikonen för att lägga till en bild</a:t>
            </a:r>
          </a:p>
        </p:txBody>
      </p:sp>
      <p:sp>
        <p:nvSpPr>
          <p:cNvPr id="13" name="Platshållare för bild 12">
            <a:extLst>
              <a:ext uri="{FF2B5EF4-FFF2-40B4-BE49-F238E27FC236}">
                <a16:creationId xmlns:a16="http://schemas.microsoft.com/office/drawing/2014/main" id="{3835E09C-BA82-D9ED-C123-DAF1093D8E89}"/>
              </a:ext>
            </a:extLst>
          </p:cNvPr>
          <p:cNvSpPr>
            <a:spLocks noGrp="1"/>
          </p:cNvSpPr>
          <p:nvPr>
            <p:ph type="pic" sz="quarter" idx="18"/>
          </p:nvPr>
        </p:nvSpPr>
        <p:spPr>
          <a:xfrm>
            <a:off x="947738" y="2024063"/>
            <a:ext cx="4572000" cy="3764262"/>
          </a:xfrm>
        </p:spPr>
        <p:txBody>
          <a:bodyPr/>
          <a:lstStyle/>
          <a:p>
            <a:r>
              <a:rPr lang="en-GB" noProof="0"/>
              <a:t>Klicka på ikonen för att lägga till en bild</a:t>
            </a:r>
          </a:p>
        </p:txBody>
      </p:sp>
    </p:spTree>
    <p:extLst>
      <p:ext uri="{BB962C8B-B14F-4D97-AF65-F5344CB8AC3E}">
        <p14:creationId xmlns:p14="http://schemas.microsoft.com/office/powerpoint/2010/main" val="131847248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3477">
          <p15:clr>
            <a:srgbClr val="FBAE40"/>
          </p15:clr>
        </p15:guide>
        <p15:guide id="5" orient="horz" pos="1275">
          <p15:clr>
            <a:srgbClr val="FBAE40"/>
          </p15:clr>
        </p15:guide>
        <p15:guide id="6" orient="horz" pos="3158">
          <p15:clr>
            <a:srgbClr val="FBAE40"/>
          </p15:clr>
        </p15:guide>
        <p15:guide id="7" orient="horz" pos="3271">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Headline and 3 images">
    <p:spTree>
      <p:nvGrpSpPr>
        <p:cNvPr id="1" name=""/>
        <p:cNvGrpSpPr/>
        <p:nvPr/>
      </p:nvGrpSpPr>
      <p:grpSpPr>
        <a:xfrm>
          <a:off x="0" y="0"/>
          <a:ext cx="0" cy="0"/>
          <a:chOff x="0" y="0"/>
          <a:chExt cx="0" cy="0"/>
        </a:xfrm>
      </p:grpSpPr>
      <p:sp>
        <p:nvSpPr>
          <p:cNvPr id="3" name="Platshållare för datum 2">
            <a:extLst>
              <a:ext uri="{FF2B5EF4-FFF2-40B4-BE49-F238E27FC236}">
                <a16:creationId xmlns:a16="http://schemas.microsoft.com/office/drawing/2014/main" id="{48721948-959B-87EC-FA49-B45A4B605E29}"/>
              </a:ext>
            </a:extLst>
          </p:cNvPr>
          <p:cNvSpPr>
            <a:spLocks noGrp="1"/>
          </p:cNvSpPr>
          <p:nvPr>
            <p:ph type="dt" sz="half" idx="10"/>
          </p:nvPr>
        </p:nvSpPr>
        <p:spPr/>
        <p:txBody>
          <a:bodyPr/>
          <a:lstStyle/>
          <a:p>
            <a:fld id="{888E4D63-BE2C-4D4B-BBD2-256262659A9F}" type="datetime1">
              <a:rPr lang="en-GB" noProof="0" smtClean="0"/>
              <a:pPr/>
              <a:t>30/01/2025</a:t>
            </a:fld>
            <a:endParaRPr lang="en-GB" noProof="0"/>
          </a:p>
        </p:txBody>
      </p:sp>
      <p:sp>
        <p:nvSpPr>
          <p:cNvPr id="4" name="Platshållare för sidfot 3">
            <a:extLst>
              <a:ext uri="{FF2B5EF4-FFF2-40B4-BE49-F238E27FC236}">
                <a16:creationId xmlns:a16="http://schemas.microsoft.com/office/drawing/2014/main" id="{3E95995D-2E7D-4CB8-015A-F2384939846A}"/>
              </a:ext>
            </a:extLst>
          </p:cNvPr>
          <p:cNvSpPr>
            <a:spLocks noGrp="1"/>
          </p:cNvSpPr>
          <p:nvPr>
            <p:ph type="ftr" sz="quarter" idx="11"/>
          </p:nvPr>
        </p:nvSpPr>
        <p:spPr/>
        <p:txBody>
          <a:bodyPr/>
          <a:lstStyle/>
          <a:p>
            <a:r>
              <a:rPr lang="en-GB" noProof="0"/>
              <a:t>Presentation footer</a:t>
            </a:r>
          </a:p>
        </p:txBody>
      </p:sp>
      <p:sp>
        <p:nvSpPr>
          <p:cNvPr id="5" name="Platshållare för bildnummer 4">
            <a:extLst>
              <a:ext uri="{FF2B5EF4-FFF2-40B4-BE49-F238E27FC236}">
                <a16:creationId xmlns:a16="http://schemas.microsoft.com/office/drawing/2014/main" id="{48F2DE99-6303-F89C-1611-0FFF475B652F}"/>
              </a:ext>
            </a:extLst>
          </p:cNvPr>
          <p:cNvSpPr>
            <a:spLocks noGrp="1"/>
          </p:cNvSpPr>
          <p:nvPr>
            <p:ph type="sldNum" sz="quarter" idx="12"/>
          </p:nvPr>
        </p:nvSpPr>
        <p:spPr/>
        <p:txBody>
          <a:bodyPr/>
          <a:lstStyle/>
          <a:p>
            <a:fld id="{B716C8F4-20CD-364A-8A8E-DE130115B178}" type="slidenum">
              <a:rPr lang="en-GB" noProof="0" smtClean="0"/>
              <a:pPr/>
              <a:t>‹#›</a:t>
            </a:fld>
            <a:endParaRPr lang="en-GB" noProof="0"/>
          </a:p>
        </p:txBody>
      </p:sp>
      <p:sp>
        <p:nvSpPr>
          <p:cNvPr id="6" name="Platshållare för rubrik 1">
            <a:extLst>
              <a:ext uri="{FF2B5EF4-FFF2-40B4-BE49-F238E27FC236}">
                <a16:creationId xmlns:a16="http://schemas.microsoft.com/office/drawing/2014/main" id="{2AE870AB-060B-0FB2-E725-21BB65BCB5A1}"/>
              </a:ext>
            </a:extLst>
          </p:cNvPr>
          <p:cNvSpPr>
            <a:spLocks noGrp="1"/>
          </p:cNvSpPr>
          <p:nvPr>
            <p:ph type="title"/>
          </p:nvPr>
        </p:nvSpPr>
        <p:spPr>
          <a:xfrm>
            <a:off x="947739" y="836613"/>
            <a:ext cx="8196262" cy="1311364"/>
          </a:xfrm>
          <a:prstGeom prst="rect">
            <a:avLst/>
          </a:prstGeom>
        </p:spPr>
        <p:txBody>
          <a:bodyPr vert="horz" lIns="91440" tIns="108000" rIns="91440" bIns="45720" rtlCol="0" anchor="t">
            <a:noAutofit/>
          </a:bodyPr>
          <a:lstStyle/>
          <a:p>
            <a:r>
              <a:rPr lang="en-GB" noProof="0"/>
              <a:t>Klicka här för att ändra mall för rubrikformat</a:t>
            </a:r>
          </a:p>
        </p:txBody>
      </p:sp>
      <p:sp>
        <p:nvSpPr>
          <p:cNvPr id="13" name="Platshållare för bild 12">
            <a:extLst>
              <a:ext uri="{FF2B5EF4-FFF2-40B4-BE49-F238E27FC236}">
                <a16:creationId xmlns:a16="http://schemas.microsoft.com/office/drawing/2014/main" id="{3835E09C-BA82-D9ED-C123-DAF1093D8E89}"/>
              </a:ext>
            </a:extLst>
          </p:cNvPr>
          <p:cNvSpPr>
            <a:spLocks noGrp="1"/>
          </p:cNvSpPr>
          <p:nvPr>
            <p:ph type="pic" sz="quarter" idx="18"/>
          </p:nvPr>
        </p:nvSpPr>
        <p:spPr>
          <a:xfrm>
            <a:off x="947739" y="2024063"/>
            <a:ext cx="2822004" cy="3764262"/>
          </a:xfrm>
        </p:spPr>
        <p:txBody>
          <a:bodyPr/>
          <a:lstStyle/>
          <a:p>
            <a:r>
              <a:rPr lang="en-GB" noProof="0"/>
              <a:t>Klicka på ikonen för att lägga till en bild</a:t>
            </a:r>
          </a:p>
        </p:txBody>
      </p:sp>
      <p:sp>
        <p:nvSpPr>
          <p:cNvPr id="9" name="Platshållare för bild 12">
            <a:extLst>
              <a:ext uri="{FF2B5EF4-FFF2-40B4-BE49-F238E27FC236}">
                <a16:creationId xmlns:a16="http://schemas.microsoft.com/office/drawing/2014/main" id="{A1B32E41-89F9-9ED1-454D-E09D343B8235}"/>
              </a:ext>
            </a:extLst>
          </p:cNvPr>
          <p:cNvSpPr>
            <a:spLocks noGrp="1"/>
          </p:cNvSpPr>
          <p:nvPr>
            <p:ph type="pic" sz="quarter" idx="19"/>
          </p:nvPr>
        </p:nvSpPr>
        <p:spPr>
          <a:xfrm>
            <a:off x="4096380" y="2024063"/>
            <a:ext cx="2822004" cy="3764262"/>
          </a:xfrm>
        </p:spPr>
        <p:txBody>
          <a:bodyPr/>
          <a:lstStyle/>
          <a:p>
            <a:r>
              <a:rPr lang="en-GB" noProof="0"/>
              <a:t>Klicka på ikonen för att lägga till en bild</a:t>
            </a:r>
          </a:p>
        </p:txBody>
      </p:sp>
      <p:sp>
        <p:nvSpPr>
          <p:cNvPr id="10" name="Platshållare för bild 12">
            <a:extLst>
              <a:ext uri="{FF2B5EF4-FFF2-40B4-BE49-F238E27FC236}">
                <a16:creationId xmlns:a16="http://schemas.microsoft.com/office/drawing/2014/main" id="{BC3C8CFC-2399-786C-A053-51FD97723AC6}"/>
              </a:ext>
            </a:extLst>
          </p:cNvPr>
          <p:cNvSpPr>
            <a:spLocks noGrp="1"/>
          </p:cNvSpPr>
          <p:nvPr>
            <p:ph type="pic" sz="quarter" idx="20"/>
          </p:nvPr>
        </p:nvSpPr>
        <p:spPr>
          <a:xfrm>
            <a:off x="7245021" y="2024063"/>
            <a:ext cx="2822004" cy="3764262"/>
          </a:xfrm>
        </p:spPr>
        <p:txBody>
          <a:bodyPr/>
          <a:lstStyle/>
          <a:p>
            <a:r>
              <a:rPr lang="en-GB" noProof="0"/>
              <a:t>Klicka på ikonen för att lägga till en bild</a:t>
            </a:r>
          </a:p>
        </p:txBody>
      </p:sp>
    </p:spTree>
    <p:extLst>
      <p:ext uri="{BB962C8B-B14F-4D97-AF65-F5344CB8AC3E}">
        <p14:creationId xmlns:p14="http://schemas.microsoft.com/office/powerpoint/2010/main" val="296245857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3477">
          <p15:clr>
            <a:srgbClr val="FBAE40"/>
          </p15:clr>
        </p15:guide>
        <p15:guide id="5" orient="horz" pos="1275">
          <p15:clr>
            <a:srgbClr val="FBAE40"/>
          </p15:clr>
        </p15:guide>
        <p15:guide id="6" orient="horz" pos="3158">
          <p15:clr>
            <a:srgbClr val="FBAE40"/>
          </p15:clr>
        </p15:guide>
        <p15:guide id="7" orient="horz" pos="3271">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Headline and 3 images, text">
    <p:spTree>
      <p:nvGrpSpPr>
        <p:cNvPr id="1" name=""/>
        <p:cNvGrpSpPr/>
        <p:nvPr/>
      </p:nvGrpSpPr>
      <p:grpSpPr>
        <a:xfrm>
          <a:off x="0" y="0"/>
          <a:ext cx="0" cy="0"/>
          <a:chOff x="0" y="0"/>
          <a:chExt cx="0" cy="0"/>
        </a:xfrm>
      </p:grpSpPr>
      <p:sp>
        <p:nvSpPr>
          <p:cNvPr id="3" name="Platshållare för datum 2">
            <a:extLst>
              <a:ext uri="{FF2B5EF4-FFF2-40B4-BE49-F238E27FC236}">
                <a16:creationId xmlns:a16="http://schemas.microsoft.com/office/drawing/2014/main" id="{48721948-959B-87EC-FA49-B45A4B605E29}"/>
              </a:ext>
            </a:extLst>
          </p:cNvPr>
          <p:cNvSpPr>
            <a:spLocks noGrp="1"/>
          </p:cNvSpPr>
          <p:nvPr>
            <p:ph type="dt" sz="half" idx="10"/>
          </p:nvPr>
        </p:nvSpPr>
        <p:spPr/>
        <p:txBody>
          <a:bodyPr/>
          <a:lstStyle/>
          <a:p>
            <a:fld id="{888E4D63-BE2C-4D4B-BBD2-256262659A9F}" type="datetime1">
              <a:rPr lang="en-GB" noProof="0" smtClean="0"/>
              <a:pPr/>
              <a:t>30/01/2025</a:t>
            </a:fld>
            <a:endParaRPr lang="en-GB" noProof="0"/>
          </a:p>
        </p:txBody>
      </p:sp>
      <p:sp>
        <p:nvSpPr>
          <p:cNvPr id="4" name="Platshållare för sidfot 3">
            <a:extLst>
              <a:ext uri="{FF2B5EF4-FFF2-40B4-BE49-F238E27FC236}">
                <a16:creationId xmlns:a16="http://schemas.microsoft.com/office/drawing/2014/main" id="{3E95995D-2E7D-4CB8-015A-F2384939846A}"/>
              </a:ext>
            </a:extLst>
          </p:cNvPr>
          <p:cNvSpPr>
            <a:spLocks noGrp="1"/>
          </p:cNvSpPr>
          <p:nvPr>
            <p:ph type="ftr" sz="quarter" idx="11"/>
          </p:nvPr>
        </p:nvSpPr>
        <p:spPr/>
        <p:txBody>
          <a:bodyPr/>
          <a:lstStyle/>
          <a:p>
            <a:r>
              <a:rPr lang="en-GB" noProof="0"/>
              <a:t>Presentation footer</a:t>
            </a:r>
          </a:p>
        </p:txBody>
      </p:sp>
      <p:sp>
        <p:nvSpPr>
          <p:cNvPr id="5" name="Platshållare för bildnummer 4">
            <a:extLst>
              <a:ext uri="{FF2B5EF4-FFF2-40B4-BE49-F238E27FC236}">
                <a16:creationId xmlns:a16="http://schemas.microsoft.com/office/drawing/2014/main" id="{48F2DE99-6303-F89C-1611-0FFF475B652F}"/>
              </a:ext>
            </a:extLst>
          </p:cNvPr>
          <p:cNvSpPr>
            <a:spLocks noGrp="1"/>
          </p:cNvSpPr>
          <p:nvPr>
            <p:ph type="sldNum" sz="quarter" idx="12"/>
          </p:nvPr>
        </p:nvSpPr>
        <p:spPr/>
        <p:txBody>
          <a:bodyPr/>
          <a:lstStyle/>
          <a:p>
            <a:fld id="{B716C8F4-20CD-364A-8A8E-DE130115B178}" type="slidenum">
              <a:rPr lang="en-GB" noProof="0" smtClean="0"/>
              <a:pPr/>
              <a:t>‹#›</a:t>
            </a:fld>
            <a:endParaRPr lang="en-GB" noProof="0"/>
          </a:p>
        </p:txBody>
      </p:sp>
      <p:sp>
        <p:nvSpPr>
          <p:cNvPr id="6" name="Platshållare för rubrik 1">
            <a:extLst>
              <a:ext uri="{FF2B5EF4-FFF2-40B4-BE49-F238E27FC236}">
                <a16:creationId xmlns:a16="http://schemas.microsoft.com/office/drawing/2014/main" id="{2AE870AB-060B-0FB2-E725-21BB65BCB5A1}"/>
              </a:ext>
            </a:extLst>
          </p:cNvPr>
          <p:cNvSpPr>
            <a:spLocks noGrp="1"/>
          </p:cNvSpPr>
          <p:nvPr>
            <p:ph type="title"/>
          </p:nvPr>
        </p:nvSpPr>
        <p:spPr>
          <a:xfrm>
            <a:off x="947739" y="836613"/>
            <a:ext cx="8196262" cy="1311364"/>
          </a:xfrm>
          <a:prstGeom prst="rect">
            <a:avLst/>
          </a:prstGeom>
        </p:spPr>
        <p:txBody>
          <a:bodyPr vert="horz" lIns="91440" tIns="108000" rIns="91440" bIns="45720" rtlCol="0" anchor="t">
            <a:noAutofit/>
          </a:bodyPr>
          <a:lstStyle/>
          <a:p>
            <a:r>
              <a:rPr lang="en-GB" noProof="0"/>
              <a:t>Klicka här för att ändra mall för rubrikformat</a:t>
            </a:r>
          </a:p>
        </p:txBody>
      </p:sp>
      <p:sp>
        <p:nvSpPr>
          <p:cNvPr id="13" name="Platshållare för bild 12">
            <a:extLst>
              <a:ext uri="{FF2B5EF4-FFF2-40B4-BE49-F238E27FC236}">
                <a16:creationId xmlns:a16="http://schemas.microsoft.com/office/drawing/2014/main" id="{3835E09C-BA82-D9ED-C123-DAF1093D8E89}"/>
              </a:ext>
            </a:extLst>
          </p:cNvPr>
          <p:cNvSpPr>
            <a:spLocks noGrp="1"/>
          </p:cNvSpPr>
          <p:nvPr>
            <p:ph type="pic" sz="quarter" idx="18"/>
          </p:nvPr>
        </p:nvSpPr>
        <p:spPr>
          <a:xfrm>
            <a:off x="947739" y="1687633"/>
            <a:ext cx="2822004" cy="3325692"/>
          </a:xfrm>
        </p:spPr>
        <p:txBody>
          <a:bodyPr/>
          <a:lstStyle/>
          <a:p>
            <a:r>
              <a:rPr lang="en-GB" noProof="0"/>
              <a:t>Klicka på ikonen för att lägga till en bild</a:t>
            </a:r>
          </a:p>
        </p:txBody>
      </p:sp>
      <p:sp>
        <p:nvSpPr>
          <p:cNvPr id="9" name="Platshållare för bild 12">
            <a:extLst>
              <a:ext uri="{FF2B5EF4-FFF2-40B4-BE49-F238E27FC236}">
                <a16:creationId xmlns:a16="http://schemas.microsoft.com/office/drawing/2014/main" id="{A1B32E41-89F9-9ED1-454D-E09D343B8235}"/>
              </a:ext>
            </a:extLst>
          </p:cNvPr>
          <p:cNvSpPr>
            <a:spLocks noGrp="1"/>
          </p:cNvSpPr>
          <p:nvPr>
            <p:ph type="pic" sz="quarter" idx="19"/>
          </p:nvPr>
        </p:nvSpPr>
        <p:spPr>
          <a:xfrm>
            <a:off x="4096380" y="1687633"/>
            <a:ext cx="2822004" cy="3325692"/>
          </a:xfrm>
        </p:spPr>
        <p:txBody>
          <a:bodyPr/>
          <a:lstStyle/>
          <a:p>
            <a:r>
              <a:rPr lang="en-GB" noProof="0"/>
              <a:t>Klicka på ikonen för att lägga till en bild</a:t>
            </a:r>
          </a:p>
        </p:txBody>
      </p:sp>
      <p:sp>
        <p:nvSpPr>
          <p:cNvPr id="10" name="Platshållare för bild 12">
            <a:extLst>
              <a:ext uri="{FF2B5EF4-FFF2-40B4-BE49-F238E27FC236}">
                <a16:creationId xmlns:a16="http://schemas.microsoft.com/office/drawing/2014/main" id="{BC3C8CFC-2399-786C-A053-51FD97723AC6}"/>
              </a:ext>
            </a:extLst>
          </p:cNvPr>
          <p:cNvSpPr>
            <a:spLocks noGrp="1"/>
          </p:cNvSpPr>
          <p:nvPr>
            <p:ph type="pic" sz="quarter" idx="20"/>
          </p:nvPr>
        </p:nvSpPr>
        <p:spPr>
          <a:xfrm>
            <a:off x="7245021" y="1687633"/>
            <a:ext cx="2822004" cy="3325692"/>
          </a:xfrm>
        </p:spPr>
        <p:txBody>
          <a:bodyPr/>
          <a:lstStyle/>
          <a:p>
            <a:r>
              <a:rPr lang="en-GB" noProof="0"/>
              <a:t>Klicka på ikonen för att lägga till en bild</a:t>
            </a:r>
          </a:p>
        </p:txBody>
      </p:sp>
      <p:sp>
        <p:nvSpPr>
          <p:cNvPr id="2" name="Platshållare för text 14">
            <a:extLst>
              <a:ext uri="{FF2B5EF4-FFF2-40B4-BE49-F238E27FC236}">
                <a16:creationId xmlns:a16="http://schemas.microsoft.com/office/drawing/2014/main" id="{590AE671-F2B6-FABF-A578-926E5EABFF30}"/>
              </a:ext>
            </a:extLst>
          </p:cNvPr>
          <p:cNvSpPr>
            <a:spLocks noGrp="1"/>
          </p:cNvSpPr>
          <p:nvPr>
            <p:ph type="body" sz="quarter" idx="21"/>
          </p:nvPr>
        </p:nvSpPr>
        <p:spPr>
          <a:xfrm>
            <a:off x="947738" y="5192713"/>
            <a:ext cx="2822004" cy="906462"/>
          </a:xfrm>
        </p:spPr>
        <p:txBody>
          <a:bodyPr/>
          <a:lstStyle/>
          <a:p>
            <a:pPr lvl="0"/>
            <a:r>
              <a:rPr lang="en-GB" noProof="0"/>
              <a:t>Klicka här för att ändra format på bakgrundstexten</a:t>
            </a:r>
          </a:p>
          <a:p>
            <a:pPr lvl="1"/>
            <a:r>
              <a:rPr lang="en-GB" noProof="0"/>
              <a:t>Nivå två</a:t>
            </a:r>
          </a:p>
          <a:p>
            <a:pPr lvl="2"/>
            <a:r>
              <a:rPr lang="en-GB" noProof="0"/>
              <a:t>Nivå tre</a:t>
            </a:r>
          </a:p>
          <a:p>
            <a:pPr lvl="3"/>
            <a:r>
              <a:rPr lang="en-GB" noProof="0"/>
              <a:t>Nivå fyra</a:t>
            </a:r>
          </a:p>
          <a:p>
            <a:pPr lvl="4"/>
            <a:r>
              <a:rPr lang="en-GB" noProof="0"/>
              <a:t>Nivå fem</a:t>
            </a:r>
          </a:p>
        </p:txBody>
      </p:sp>
      <p:sp>
        <p:nvSpPr>
          <p:cNvPr id="7" name="Platshållare för text 14">
            <a:extLst>
              <a:ext uri="{FF2B5EF4-FFF2-40B4-BE49-F238E27FC236}">
                <a16:creationId xmlns:a16="http://schemas.microsoft.com/office/drawing/2014/main" id="{66BB79A9-07F3-3923-86C2-83C52FDEA60B}"/>
              </a:ext>
            </a:extLst>
          </p:cNvPr>
          <p:cNvSpPr>
            <a:spLocks noGrp="1"/>
          </p:cNvSpPr>
          <p:nvPr>
            <p:ph type="body" sz="quarter" idx="22"/>
          </p:nvPr>
        </p:nvSpPr>
        <p:spPr>
          <a:xfrm>
            <a:off x="4096379" y="5192713"/>
            <a:ext cx="2822004" cy="906462"/>
          </a:xfrm>
        </p:spPr>
        <p:txBody>
          <a:bodyPr/>
          <a:lstStyle/>
          <a:p>
            <a:pPr lvl="0"/>
            <a:r>
              <a:rPr lang="en-GB" noProof="0"/>
              <a:t>Klicka här för att ändra format på bakgrundstexten</a:t>
            </a:r>
          </a:p>
          <a:p>
            <a:pPr lvl="1"/>
            <a:r>
              <a:rPr lang="en-GB" noProof="0"/>
              <a:t>Nivå två</a:t>
            </a:r>
          </a:p>
          <a:p>
            <a:pPr lvl="2"/>
            <a:r>
              <a:rPr lang="en-GB" noProof="0"/>
              <a:t>Nivå tre</a:t>
            </a:r>
          </a:p>
          <a:p>
            <a:pPr lvl="3"/>
            <a:r>
              <a:rPr lang="en-GB" noProof="0"/>
              <a:t>Nivå fyra</a:t>
            </a:r>
          </a:p>
          <a:p>
            <a:pPr lvl="4"/>
            <a:r>
              <a:rPr lang="en-GB" noProof="0"/>
              <a:t>Nivå fem</a:t>
            </a:r>
          </a:p>
        </p:txBody>
      </p:sp>
      <p:sp>
        <p:nvSpPr>
          <p:cNvPr id="8" name="Platshållare för text 14">
            <a:extLst>
              <a:ext uri="{FF2B5EF4-FFF2-40B4-BE49-F238E27FC236}">
                <a16:creationId xmlns:a16="http://schemas.microsoft.com/office/drawing/2014/main" id="{3BC5D95A-77B0-95FD-F967-BDB03FDE710D}"/>
              </a:ext>
            </a:extLst>
          </p:cNvPr>
          <p:cNvSpPr>
            <a:spLocks noGrp="1"/>
          </p:cNvSpPr>
          <p:nvPr>
            <p:ph type="body" sz="quarter" idx="23"/>
          </p:nvPr>
        </p:nvSpPr>
        <p:spPr>
          <a:xfrm>
            <a:off x="7245021" y="5192713"/>
            <a:ext cx="2822004" cy="906462"/>
          </a:xfrm>
        </p:spPr>
        <p:txBody>
          <a:bodyPr/>
          <a:lstStyle/>
          <a:p>
            <a:pPr lvl="0"/>
            <a:r>
              <a:rPr lang="en-GB" noProof="0"/>
              <a:t>Klicka här för att ändra format på bakgrundstexten</a:t>
            </a:r>
          </a:p>
          <a:p>
            <a:pPr lvl="1"/>
            <a:r>
              <a:rPr lang="en-GB" noProof="0"/>
              <a:t>Nivå två</a:t>
            </a:r>
          </a:p>
          <a:p>
            <a:pPr lvl="2"/>
            <a:r>
              <a:rPr lang="en-GB" noProof="0"/>
              <a:t>Nivå tre</a:t>
            </a:r>
          </a:p>
          <a:p>
            <a:pPr lvl="3"/>
            <a:r>
              <a:rPr lang="en-GB" noProof="0"/>
              <a:t>Nivå fyra</a:t>
            </a:r>
          </a:p>
          <a:p>
            <a:pPr lvl="4"/>
            <a:r>
              <a:rPr lang="en-GB" noProof="0"/>
              <a:t>Nivå fem</a:t>
            </a:r>
          </a:p>
        </p:txBody>
      </p:sp>
    </p:spTree>
    <p:extLst>
      <p:ext uri="{BB962C8B-B14F-4D97-AF65-F5344CB8AC3E}">
        <p14:creationId xmlns:p14="http://schemas.microsoft.com/office/powerpoint/2010/main" val="298492803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3477">
          <p15:clr>
            <a:srgbClr val="FBAE40"/>
          </p15:clr>
        </p15:guide>
        <p15:guide id="5" orient="horz" pos="1275">
          <p15:clr>
            <a:srgbClr val="FBAE40"/>
          </p15:clr>
        </p15:guide>
        <p15:guide id="6" orient="horz" pos="3158">
          <p15:clr>
            <a:srgbClr val="FBAE40"/>
          </p15:clr>
        </p15:guide>
        <p15:guide id="7" orient="horz" pos="3271">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Logo">
    <p:spTree>
      <p:nvGrpSpPr>
        <p:cNvPr id="1" name=""/>
        <p:cNvGrpSpPr/>
        <p:nvPr/>
      </p:nvGrpSpPr>
      <p:grpSpPr>
        <a:xfrm>
          <a:off x="0" y="0"/>
          <a:ext cx="0" cy="0"/>
          <a:chOff x="0" y="0"/>
          <a:chExt cx="0" cy="0"/>
        </a:xfrm>
      </p:grpSpPr>
      <p:pic>
        <p:nvPicPr>
          <p:cNvPr id="6" name="Bildobjekt 5">
            <a:extLst>
              <a:ext uri="{FF2B5EF4-FFF2-40B4-BE49-F238E27FC236}">
                <a16:creationId xmlns:a16="http://schemas.microsoft.com/office/drawing/2014/main" id="{1BEAE4BB-8616-AD66-D017-A34248E73762}"/>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819006" y="1272750"/>
            <a:ext cx="4556257" cy="4331726"/>
          </a:xfrm>
          <a:prstGeom prst="rect">
            <a:avLst/>
          </a:prstGeom>
        </p:spPr>
      </p:pic>
    </p:spTree>
    <p:extLst>
      <p:ext uri="{BB962C8B-B14F-4D97-AF65-F5344CB8AC3E}">
        <p14:creationId xmlns:p14="http://schemas.microsoft.com/office/powerpoint/2010/main" val="33518897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image ">
    <p:spTree>
      <p:nvGrpSpPr>
        <p:cNvPr id="1" name=""/>
        <p:cNvGrpSpPr/>
        <p:nvPr/>
      </p:nvGrpSpPr>
      <p:grpSpPr>
        <a:xfrm>
          <a:off x="0" y="0"/>
          <a:ext cx="0" cy="0"/>
          <a:chOff x="0" y="0"/>
          <a:chExt cx="0" cy="0"/>
        </a:xfrm>
      </p:grpSpPr>
      <p:sp>
        <p:nvSpPr>
          <p:cNvPr id="3" name="Platshållare för datum 2">
            <a:extLst>
              <a:ext uri="{FF2B5EF4-FFF2-40B4-BE49-F238E27FC236}">
                <a16:creationId xmlns:a16="http://schemas.microsoft.com/office/drawing/2014/main" id="{D40FDF65-DDD5-E90D-E5DB-B558EDECD8E0}"/>
              </a:ext>
            </a:extLst>
          </p:cNvPr>
          <p:cNvSpPr>
            <a:spLocks noGrp="1"/>
          </p:cNvSpPr>
          <p:nvPr>
            <p:ph type="dt" sz="half" idx="10"/>
          </p:nvPr>
        </p:nvSpPr>
        <p:spPr/>
        <p:txBody>
          <a:bodyPr/>
          <a:lstStyle/>
          <a:p>
            <a:fld id="{888E4D63-BE2C-4D4B-BBD2-256262659A9F}" type="datetime1">
              <a:rPr lang="en-GB" noProof="0" smtClean="0"/>
              <a:pPr/>
              <a:t>30/01/2025</a:t>
            </a:fld>
            <a:endParaRPr lang="en-GB" noProof="0"/>
          </a:p>
        </p:txBody>
      </p:sp>
      <p:sp>
        <p:nvSpPr>
          <p:cNvPr id="4" name="Platshållare för sidfot 3">
            <a:extLst>
              <a:ext uri="{FF2B5EF4-FFF2-40B4-BE49-F238E27FC236}">
                <a16:creationId xmlns:a16="http://schemas.microsoft.com/office/drawing/2014/main" id="{8BC36520-22BB-EFA2-853F-F3E7342A23D2}"/>
              </a:ext>
            </a:extLst>
          </p:cNvPr>
          <p:cNvSpPr>
            <a:spLocks noGrp="1"/>
          </p:cNvSpPr>
          <p:nvPr>
            <p:ph type="ftr" sz="quarter" idx="11"/>
          </p:nvPr>
        </p:nvSpPr>
        <p:spPr/>
        <p:txBody>
          <a:bodyPr/>
          <a:lstStyle/>
          <a:p>
            <a:r>
              <a:rPr lang="en-GB" noProof="0"/>
              <a:t>Presentation footer</a:t>
            </a:r>
          </a:p>
        </p:txBody>
      </p:sp>
      <p:sp>
        <p:nvSpPr>
          <p:cNvPr id="5" name="Platshållare för bildnummer 4">
            <a:extLst>
              <a:ext uri="{FF2B5EF4-FFF2-40B4-BE49-F238E27FC236}">
                <a16:creationId xmlns:a16="http://schemas.microsoft.com/office/drawing/2014/main" id="{9A6DF841-EA31-7BF4-9684-209279B6DCF2}"/>
              </a:ext>
            </a:extLst>
          </p:cNvPr>
          <p:cNvSpPr>
            <a:spLocks noGrp="1"/>
          </p:cNvSpPr>
          <p:nvPr>
            <p:ph type="sldNum" sz="quarter" idx="12"/>
          </p:nvPr>
        </p:nvSpPr>
        <p:spPr/>
        <p:txBody>
          <a:bodyPr/>
          <a:lstStyle/>
          <a:p>
            <a:fld id="{B716C8F4-20CD-364A-8A8E-DE130115B178}" type="slidenum">
              <a:rPr lang="en-GB" noProof="0" smtClean="0"/>
              <a:pPr/>
              <a:t>‹#›</a:t>
            </a:fld>
            <a:endParaRPr lang="en-GB" noProof="0"/>
          </a:p>
        </p:txBody>
      </p:sp>
      <p:sp>
        <p:nvSpPr>
          <p:cNvPr id="6" name="Platshållare för bild 2">
            <a:extLst>
              <a:ext uri="{FF2B5EF4-FFF2-40B4-BE49-F238E27FC236}">
                <a16:creationId xmlns:a16="http://schemas.microsoft.com/office/drawing/2014/main" id="{3038389D-D197-86D6-9D3E-5A61199E6874}"/>
              </a:ext>
            </a:extLst>
          </p:cNvPr>
          <p:cNvSpPr>
            <a:spLocks noGrp="1"/>
          </p:cNvSpPr>
          <p:nvPr>
            <p:ph type="pic" sz="quarter" idx="13" hasCustomPrompt="1"/>
          </p:nvPr>
        </p:nvSpPr>
        <p:spPr>
          <a:xfrm>
            <a:off x="-795" y="0"/>
            <a:ext cx="6096000" cy="6858000"/>
          </a:xfrm>
        </p:spPr>
        <p:txBody>
          <a:bodyPr bIns="1044000" anchor="ctr"/>
          <a:lstStyle>
            <a:lvl1pPr marL="0" indent="0" algn="ctr">
              <a:buNone/>
              <a:defRPr/>
            </a:lvl1pPr>
          </a:lstStyle>
          <a:p>
            <a:r>
              <a:rPr lang="en-GB" noProof="0"/>
              <a:t>Click on the icon or </a:t>
            </a:r>
            <a:br>
              <a:rPr lang="en-GB" noProof="0"/>
            </a:br>
            <a:r>
              <a:rPr lang="en-GB" noProof="0"/>
              <a:t>drag and drop to insert an image</a:t>
            </a:r>
          </a:p>
        </p:txBody>
      </p:sp>
      <p:sp>
        <p:nvSpPr>
          <p:cNvPr id="7" name="Platshållare för rubrik 1">
            <a:extLst>
              <a:ext uri="{FF2B5EF4-FFF2-40B4-BE49-F238E27FC236}">
                <a16:creationId xmlns:a16="http://schemas.microsoft.com/office/drawing/2014/main" id="{72E0C1A0-A9BD-243C-0ED6-127A99F43D70}"/>
              </a:ext>
            </a:extLst>
          </p:cNvPr>
          <p:cNvSpPr>
            <a:spLocks noGrp="1"/>
          </p:cNvSpPr>
          <p:nvPr>
            <p:ph type="title"/>
          </p:nvPr>
        </p:nvSpPr>
        <p:spPr>
          <a:xfrm>
            <a:off x="6743700" y="1844674"/>
            <a:ext cx="4114800" cy="1459243"/>
          </a:xfrm>
          <a:prstGeom prst="rect">
            <a:avLst/>
          </a:prstGeom>
        </p:spPr>
        <p:txBody>
          <a:bodyPr vert="horz" lIns="91440" tIns="108000" rIns="91440" bIns="45720" rtlCol="0" anchor="t">
            <a:noAutofit/>
          </a:bodyPr>
          <a:lstStyle/>
          <a:p>
            <a:r>
              <a:rPr lang="en-US" noProof="0"/>
              <a:t>Click to edit Master title style</a:t>
            </a:r>
            <a:endParaRPr lang="en-GB" noProof="0"/>
          </a:p>
        </p:txBody>
      </p:sp>
      <p:sp>
        <p:nvSpPr>
          <p:cNvPr id="8" name="Platshållare för text 9">
            <a:extLst>
              <a:ext uri="{FF2B5EF4-FFF2-40B4-BE49-F238E27FC236}">
                <a16:creationId xmlns:a16="http://schemas.microsoft.com/office/drawing/2014/main" id="{6A8C23D9-7BD3-7E9D-6E90-B458B8D27045}"/>
              </a:ext>
            </a:extLst>
          </p:cNvPr>
          <p:cNvSpPr>
            <a:spLocks noGrp="1"/>
          </p:cNvSpPr>
          <p:nvPr>
            <p:ph type="body" sz="quarter" idx="14"/>
          </p:nvPr>
        </p:nvSpPr>
        <p:spPr>
          <a:xfrm>
            <a:off x="6743700" y="3429000"/>
            <a:ext cx="4114800" cy="1910751"/>
          </a:xfrm>
        </p:spPr>
        <p:txBody>
          <a:bodyPr/>
          <a:lstStyle>
            <a:lvl1pPr marL="0" indent="0">
              <a:lnSpc>
                <a:spcPts val="2360"/>
              </a:lnSpc>
              <a:spcBef>
                <a:spcPts val="0"/>
              </a:spcBef>
              <a:buFontTx/>
              <a:buNone/>
              <a:defRPr sz="1800" baseline="0">
                <a:solidFill>
                  <a:schemeClr val="tx1">
                    <a:lumMod val="65000"/>
                    <a:lumOff val="35000"/>
                  </a:schemeClr>
                </a:solidFill>
              </a:defRPr>
            </a:lvl1pPr>
            <a:lvl2pPr marL="457200" indent="0">
              <a:buFontTx/>
              <a:buNone/>
              <a:defRPr sz="1400" baseline="0">
                <a:solidFill>
                  <a:schemeClr val="tx1">
                    <a:lumMod val="65000"/>
                    <a:lumOff val="35000"/>
                  </a:schemeClr>
                </a:solidFill>
              </a:defRPr>
            </a:lvl2pPr>
            <a:lvl3pPr marL="914400" indent="0">
              <a:buFontTx/>
              <a:buNone/>
              <a:defRPr sz="1200" baseline="0">
                <a:solidFill>
                  <a:schemeClr val="tx1">
                    <a:lumMod val="65000"/>
                    <a:lumOff val="35000"/>
                  </a:schemeClr>
                </a:solidFill>
              </a:defRPr>
            </a:lvl3pPr>
            <a:lvl4pPr marL="1371600" indent="0">
              <a:buFontTx/>
              <a:buNone/>
              <a:defRPr sz="1000" baseline="0">
                <a:solidFill>
                  <a:schemeClr val="tx1">
                    <a:lumMod val="65000"/>
                    <a:lumOff val="35000"/>
                  </a:schemeClr>
                </a:solidFill>
              </a:defRPr>
            </a:lvl4pPr>
            <a:lvl5pPr marL="1828800" indent="0">
              <a:buFontTx/>
              <a:buNone/>
              <a:defRPr sz="1000" baseline="0">
                <a:solidFill>
                  <a:schemeClr val="tx1">
                    <a:lumMod val="65000"/>
                    <a:lumOff val="3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Tree>
    <p:extLst>
      <p:ext uri="{BB962C8B-B14F-4D97-AF65-F5344CB8AC3E}">
        <p14:creationId xmlns:p14="http://schemas.microsoft.com/office/powerpoint/2010/main" val="275908327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1865"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parts">
    <p:spTree>
      <p:nvGrpSpPr>
        <p:cNvPr id="1" name=""/>
        <p:cNvGrpSpPr/>
        <p:nvPr/>
      </p:nvGrpSpPr>
      <p:grpSpPr>
        <a:xfrm>
          <a:off x="0" y="0"/>
          <a:ext cx="0" cy="0"/>
          <a:chOff x="0" y="0"/>
          <a:chExt cx="0" cy="0"/>
        </a:xfrm>
      </p:grpSpPr>
      <p:sp>
        <p:nvSpPr>
          <p:cNvPr id="3" name="Platshållare för datum 2">
            <a:extLst>
              <a:ext uri="{FF2B5EF4-FFF2-40B4-BE49-F238E27FC236}">
                <a16:creationId xmlns:a16="http://schemas.microsoft.com/office/drawing/2014/main" id="{83462A3D-BC6E-33F6-D482-0EDC48C6DC9E}"/>
              </a:ext>
            </a:extLst>
          </p:cNvPr>
          <p:cNvSpPr>
            <a:spLocks noGrp="1"/>
          </p:cNvSpPr>
          <p:nvPr>
            <p:ph type="dt" sz="half" idx="10"/>
          </p:nvPr>
        </p:nvSpPr>
        <p:spPr/>
        <p:txBody>
          <a:bodyPr/>
          <a:lstStyle/>
          <a:p>
            <a:fld id="{888E4D63-BE2C-4D4B-BBD2-256262659A9F}" type="datetime1">
              <a:rPr lang="en-GB" noProof="0" smtClean="0"/>
              <a:pPr/>
              <a:t>30/01/2025</a:t>
            </a:fld>
            <a:endParaRPr lang="en-GB" noProof="0"/>
          </a:p>
        </p:txBody>
      </p:sp>
      <p:sp>
        <p:nvSpPr>
          <p:cNvPr id="4" name="Platshållare för sidfot 3">
            <a:extLst>
              <a:ext uri="{FF2B5EF4-FFF2-40B4-BE49-F238E27FC236}">
                <a16:creationId xmlns:a16="http://schemas.microsoft.com/office/drawing/2014/main" id="{CB664D28-D961-D1F2-AC74-C753E5DCB3D4}"/>
              </a:ext>
            </a:extLst>
          </p:cNvPr>
          <p:cNvSpPr>
            <a:spLocks noGrp="1"/>
          </p:cNvSpPr>
          <p:nvPr>
            <p:ph type="ftr" sz="quarter" idx="11"/>
          </p:nvPr>
        </p:nvSpPr>
        <p:spPr/>
        <p:txBody>
          <a:bodyPr/>
          <a:lstStyle/>
          <a:p>
            <a:r>
              <a:rPr lang="en-GB" noProof="0"/>
              <a:t>Presentation footer</a:t>
            </a:r>
          </a:p>
        </p:txBody>
      </p:sp>
      <p:sp>
        <p:nvSpPr>
          <p:cNvPr id="5" name="Platshållare för bildnummer 4">
            <a:extLst>
              <a:ext uri="{FF2B5EF4-FFF2-40B4-BE49-F238E27FC236}">
                <a16:creationId xmlns:a16="http://schemas.microsoft.com/office/drawing/2014/main" id="{FA6E489E-66C8-8766-0520-C9DA822D5EAB}"/>
              </a:ext>
            </a:extLst>
          </p:cNvPr>
          <p:cNvSpPr>
            <a:spLocks noGrp="1"/>
          </p:cNvSpPr>
          <p:nvPr>
            <p:ph type="sldNum" sz="quarter" idx="12"/>
          </p:nvPr>
        </p:nvSpPr>
        <p:spPr/>
        <p:txBody>
          <a:bodyPr/>
          <a:lstStyle/>
          <a:p>
            <a:fld id="{B716C8F4-20CD-364A-8A8E-DE130115B178}" type="slidenum">
              <a:rPr lang="en-GB" noProof="0" smtClean="0"/>
              <a:pPr/>
              <a:t>‹#›</a:t>
            </a:fld>
            <a:endParaRPr lang="en-GB" noProof="0"/>
          </a:p>
        </p:txBody>
      </p:sp>
      <p:sp>
        <p:nvSpPr>
          <p:cNvPr id="12" name="Platshållare för rubrik 1">
            <a:extLst>
              <a:ext uri="{FF2B5EF4-FFF2-40B4-BE49-F238E27FC236}">
                <a16:creationId xmlns:a16="http://schemas.microsoft.com/office/drawing/2014/main" id="{1DFB9773-1D7F-F3B3-C706-28A8C2D92E34}"/>
              </a:ext>
            </a:extLst>
          </p:cNvPr>
          <p:cNvSpPr>
            <a:spLocks noGrp="1"/>
          </p:cNvSpPr>
          <p:nvPr>
            <p:ph type="title"/>
          </p:nvPr>
        </p:nvSpPr>
        <p:spPr>
          <a:xfrm>
            <a:off x="947739" y="836613"/>
            <a:ext cx="8196262" cy="1311364"/>
          </a:xfrm>
          <a:prstGeom prst="rect">
            <a:avLst/>
          </a:prstGeom>
        </p:spPr>
        <p:txBody>
          <a:bodyPr vert="horz" lIns="91440" tIns="108000" rIns="91440" bIns="45720" rtlCol="0" anchor="t">
            <a:noAutofit/>
          </a:bodyPr>
          <a:lstStyle/>
          <a:p>
            <a:r>
              <a:rPr lang="en-US" noProof="0"/>
              <a:t>Click to edit Master title style</a:t>
            </a:r>
            <a:endParaRPr lang="en-GB" noProof="0"/>
          </a:p>
        </p:txBody>
      </p:sp>
      <p:sp>
        <p:nvSpPr>
          <p:cNvPr id="14" name="Platshållare för innehåll 13">
            <a:extLst>
              <a:ext uri="{FF2B5EF4-FFF2-40B4-BE49-F238E27FC236}">
                <a16:creationId xmlns:a16="http://schemas.microsoft.com/office/drawing/2014/main" id="{67484F84-26D1-126E-3D9A-EE9938F14D35}"/>
              </a:ext>
            </a:extLst>
          </p:cNvPr>
          <p:cNvSpPr>
            <a:spLocks noGrp="1"/>
          </p:cNvSpPr>
          <p:nvPr>
            <p:ph sz="quarter" idx="15"/>
          </p:nvPr>
        </p:nvSpPr>
        <p:spPr>
          <a:xfrm>
            <a:off x="947738" y="2528888"/>
            <a:ext cx="4559300" cy="257795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15" name="Platshållare för innehåll 13">
            <a:extLst>
              <a:ext uri="{FF2B5EF4-FFF2-40B4-BE49-F238E27FC236}">
                <a16:creationId xmlns:a16="http://schemas.microsoft.com/office/drawing/2014/main" id="{BF275934-BA93-B26D-2430-57E339605908}"/>
              </a:ext>
            </a:extLst>
          </p:cNvPr>
          <p:cNvSpPr>
            <a:spLocks noGrp="1"/>
          </p:cNvSpPr>
          <p:nvPr>
            <p:ph sz="quarter" idx="16"/>
          </p:nvPr>
        </p:nvSpPr>
        <p:spPr>
          <a:xfrm>
            <a:off x="6089081" y="2528888"/>
            <a:ext cx="4559300" cy="257795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Tree>
    <p:extLst>
      <p:ext uri="{BB962C8B-B14F-4D97-AF65-F5344CB8AC3E}">
        <p14:creationId xmlns:p14="http://schemas.microsoft.com/office/powerpoint/2010/main" val="91348943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orient="horz" pos="527">
          <p15:clr>
            <a:srgbClr val="FBAE40"/>
          </p15:clr>
        </p15:guide>
        <p15:guide id="5" orient="horz" pos="1593">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Jämförelse">
    <p:spTree>
      <p:nvGrpSpPr>
        <p:cNvPr id="1" name=""/>
        <p:cNvGrpSpPr/>
        <p:nvPr/>
      </p:nvGrpSpPr>
      <p:grpSpPr>
        <a:xfrm>
          <a:off x="0" y="0"/>
          <a:ext cx="0" cy="0"/>
          <a:chOff x="0" y="0"/>
          <a:chExt cx="0" cy="0"/>
        </a:xfrm>
      </p:grpSpPr>
      <p:sp>
        <p:nvSpPr>
          <p:cNvPr id="3" name="Platshållare för datum 2">
            <a:extLst>
              <a:ext uri="{FF2B5EF4-FFF2-40B4-BE49-F238E27FC236}">
                <a16:creationId xmlns:a16="http://schemas.microsoft.com/office/drawing/2014/main" id="{48721948-959B-87EC-FA49-B45A4B605E29}"/>
              </a:ext>
            </a:extLst>
          </p:cNvPr>
          <p:cNvSpPr>
            <a:spLocks noGrp="1"/>
          </p:cNvSpPr>
          <p:nvPr>
            <p:ph type="dt" sz="half" idx="10"/>
          </p:nvPr>
        </p:nvSpPr>
        <p:spPr/>
        <p:txBody>
          <a:bodyPr/>
          <a:lstStyle/>
          <a:p>
            <a:fld id="{888E4D63-BE2C-4D4B-BBD2-256262659A9F}" type="datetime1">
              <a:rPr lang="en-GB" noProof="0" smtClean="0"/>
              <a:pPr/>
              <a:t>30/01/2025</a:t>
            </a:fld>
            <a:endParaRPr lang="en-GB" noProof="0"/>
          </a:p>
        </p:txBody>
      </p:sp>
      <p:sp>
        <p:nvSpPr>
          <p:cNvPr id="4" name="Platshållare för sidfot 3">
            <a:extLst>
              <a:ext uri="{FF2B5EF4-FFF2-40B4-BE49-F238E27FC236}">
                <a16:creationId xmlns:a16="http://schemas.microsoft.com/office/drawing/2014/main" id="{3E95995D-2E7D-4CB8-015A-F2384939846A}"/>
              </a:ext>
            </a:extLst>
          </p:cNvPr>
          <p:cNvSpPr>
            <a:spLocks noGrp="1"/>
          </p:cNvSpPr>
          <p:nvPr>
            <p:ph type="ftr" sz="quarter" idx="11"/>
          </p:nvPr>
        </p:nvSpPr>
        <p:spPr/>
        <p:txBody>
          <a:bodyPr/>
          <a:lstStyle/>
          <a:p>
            <a:r>
              <a:rPr lang="en-GB" noProof="0"/>
              <a:t>Presentation footer</a:t>
            </a:r>
          </a:p>
        </p:txBody>
      </p:sp>
      <p:sp>
        <p:nvSpPr>
          <p:cNvPr id="5" name="Platshållare för bildnummer 4">
            <a:extLst>
              <a:ext uri="{FF2B5EF4-FFF2-40B4-BE49-F238E27FC236}">
                <a16:creationId xmlns:a16="http://schemas.microsoft.com/office/drawing/2014/main" id="{48F2DE99-6303-F89C-1611-0FFF475B652F}"/>
              </a:ext>
            </a:extLst>
          </p:cNvPr>
          <p:cNvSpPr>
            <a:spLocks noGrp="1"/>
          </p:cNvSpPr>
          <p:nvPr>
            <p:ph type="sldNum" sz="quarter" idx="12"/>
          </p:nvPr>
        </p:nvSpPr>
        <p:spPr/>
        <p:txBody>
          <a:bodyPr/>
          <a:lstStyle/>
          <a:p>
            <a:fld id="{B716C8F4-20CD-364A-8A8E-DE130115B178}" type="slidenum">
              <a:rPr lang="en-GB" noProof="0" smtClean="0"/>
              <a:pPr/>
              <a:t>‹#›</a:t>
            </a:fld>
            <a:endParaRPr lang="en-GB" noProof="0"/>
          </a:p>
        </p:txBody>
      </p:sp>
      <p:sp>
        <p:nvSpPr>
          <p:cNvPr id="7" name="Platshållare för innehåll 6">
            <a:extLst>
              <a:ext uri="{FF2B5EF4-FFF2-40B4-BE49-F238E27FC236}">
                <a16:creationId xmlns:a16="http://schemas.microsoft.com/office/drawing/2014/main" id="{BA1374A7-E0B7-54FC-E679-6FEEF0E72FA1}"/>
              </a:ext>
            </a:extLst>
          </p:cNvPr>
          <p:cNvSpPr>
            <a:spLocks noGrp="1"/>
          </p:cNvSpPr>
          <p:nvPr>
            <p:ph sz="quarter" idx="19"/>
          </p:nvPr>
        </p:nvSpPr>
        <p:spPr>
          <a:xfrm>
            <a:off x="947738" y="2024063"/>
            <a:ext cx="4262617" cy="3763962"/>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9" name="Platshållare för innehåll 6">
            <a:extLst>
              <a:ext uri="{FF2B5EF4-FFF2-40B4-BE49-F238E27FC236}">
                <a16:creationId xmlns:a16="http://schemas.microsoft.com/office/drawing/2014/main" id="{B41E123B-B2EB-E3F8-6438-FA8E1D383E07}"/>
              </a:ext>
            </a:extLst>
          </p:cNvPr>
          <p:cNvSpPr>
            <a:spLocks noGrp="1"/>
          </p:cNvSpPr>
          <p:nvPr>
            <p:ph sz="quarter" idx="20"/>
          </p:nvPr>
        </p:nvSpPr>
        <p:spPr>
          <a:xfrm>
            <a:off x="5519738" y="2024063"/>
            <a:ext cx="4262617" cy="3763962"/>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12" name="Platshållare för rubrik 1">
            <a:extLst>
              <a:ext uri="{FF2B5EF4-FFF2-40B4-BE49-F238E27FC236}">
                <a16:creationId xmlns:a16="http://schemas.microsoft.com/office/drawing/2014/main" id="{939A7C66-E96C-ED31-2BDE-4005A0E8618E}"/>
              </a:ext>
            </a:extLst>
          </p:cNvPr>
          <p:cNvSpPr>
            <a:spLocks noGrp="1"/>
          </p:cNvSpPr>
          <p:nvPr>
            <p:ph type="title"/>
          </p:nvPr>
        </p:nvSpPr>
        <p:spPr>
          <a:xfrm>
            <a:off x="947738" y="836612"/>
            <a:ext cx="4262617" cy="1052573"/>
          </a:xfrm>
          <a:prstGeom prst="rect">
            <a:avLst/>
          </a:prstGeom>
        </p:spPr>
        <p:txBody>
          <a:bodyPr vert="horz" lIns="91440" tIns="108000" rIns="91440" bIns="45720" rtlCol="0" anchor="t">
            <a:noAutofit/>
          </a:bodyPr>
          <a:lstStyle/>
          <a:p>
            <a:r>
              <a:rPr lang="en-US" noProof="0"/>
              <a:t>Click to edit Master title style</a:t>
            </a:r>
            <a:endParaRPr lang="en-GB" noProof="0"/>
          </a:p>
        </p:txBody>
      </p:sp>
      <p:sp>
        <p:nvSpPr>
          <p:cNvPr id="23" name="Platshållare för text 22">
            <a:extLst>
              <a:ext uri="{FF2B5EF4-FFF2-40B4-BE49-F238E27FC236}">
                <a16:creationId xmlns:a16="http://schemas.microsoft.com/office/drawing/2014/main" id="{FAE689B1-F36C-71C2-F115-C9B65A0A00CE}"/>
              </a:ext>
            </a:extLst>
          </p:cNvPr>
          <p:cNvSpPr>
            <a:spLocks noGrp="1"/>
          </p:cNvSpPr>
          <p:nvPr>
            <p:ph type="body" sz="quarter" idx="21"/>
          </p:nvPr>
        </p:nvSpPr>
        <p:spPr>
          <a:xfrm>
            <a:off x="5519738" y="905624"/>
            <a:ext cx="4262437" cy="1052512"/>
          </a:xfrm>
        </p:spPr>
        <p:txBody>
          <a:bodyPr/>
          <a:lstStyle>
            <a:lvl1pPr marL="0" indent="0">
              <a:lnSpc>
                <a:spcPts val="3840"/>
              </a:lnSpc>
              <a:spcBef>
                <a:spcPts val="0"/>
              </a:spcBef>
              <a:spcAft>
                <a:spcPts val="0"/>
              </a:spcAft>
              <a:buNone/>
              <a:defRPr sz="3200" baseline="0">
                <a:solidFill>
                  <a:schemeClr val="tx1"/>
                </a:solidFill>
              </a:defRPr>
            </a:lvl1pPr>
          </a:lstStyle>
          <a:p>
            <a:pPr lvl="0"/>
            <a:r>
              <a:rPr lang="en-US" noProof="0"/>
              <a:t>Click to edit Master text styles</a:t>
            </a:r>
          </a:p>
        </p:txBody>
      </p:sp>
    </p:spTree>
    <p:extLst>
      <p:ext uri="{BB962C8B-B14F-4D97-AF65-F5344CB8AC3E}">
        <p14:creationId xmlns:p14="http://schemas.microsoft.com/office/powerpoint/2010/main" val="26637361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3477">
          <p15:clr>
            <a:srgbClr val="FBAE40"/>
          </p15:clr>
        </p15:guide>
        <p15:guide id="5" orient="horz" pos="1275">
          <p15:clr>
            <a:srgbClr val="FBAE40"/>
          </p15:clr>
        </p15:guide>
        <p15:guide id="6" orient="horz" pos="3158">
          <p15:clr>
            <a:srgbClr val="FBAE40"/>
          </p15:clr>
        </p15:guide>
        <p15:guide id="7" orient="horz" pos="3271">
          <p15:clr>
            <a:srgbClr val="FBAE40"/>
          </p15:clr>
        </p15:guide>
        <p15:guide id="8" orient="horz" pos="527">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Headline and 2 images, text">
    <p:spTree>
      <p:nvGrpSpPr>
        <p:cNvPr id="1" name=""/>
        <p:cNvGrpSpPr/>
        <p:nvPr/>
      </p:nvGrpSpPr>
      <p:grpSpPr>
        <a:xfrm>
          <a:off x="0" y="0"/>
          <a:ext cx="0" cy="0"/>
          <a:chOff x="0" y="0"/>
          <a:chExt cx="0" cy="0"/>
        </a:xfrm>
      </p:grpSpPr>
      <p:sp>
        <p:nvSpPr>
          <p:cNvPr id="3" name="Platshållare för datum 2">
            <a:extLst>
              <a:ext uri="{FF2B5EF4-FFF2-40B4-BE49-F238E27FC236}">
                <a16:creationId xmlns:a16="http://schemas.microsoft.com/office/drawing/2014/main" id="{48721948-959B-87EC-FA49-B45A4B605E29}"/>
              </a:ext>
            </a:extLst>
          </p:cNvPr>
          <p:cNvSpPr>
            <a:spLocks noGrp="1"/>
          </p:cNvSpPr>
          <p:nvPr>
            <p:ph type="dt" sz="half" idx="10"/>
          </p:nvPr>
        </p:nvSpPr>
        <p:spPr/>
        <p:txBody>
          <a:bodyPr/>
          <a:lstStyle/>
          <a:p>
            <a:fld id="{888E4D63-BE2C-4D4B-BBD2-256262659A9F}" type="datetime1">
              <a:rPr lang="en-GB" noProof="0" smtClean="0"/>
              <a:pPr/>
              <a:t>30/01/2025</a:t>
            </a:fld>
            <a:endParaRPr lang="en-GB" noProof="0"/>
          </a:p>
        </p:txBody>
      </p:sp>
      <p:sp>
        <p:nvSpPr>
          <p:cNvPr id="4" name="Platshållare för sidfot 3">
            <a:extLst>
              <a:ext uri="{FF2B5EF4-FFF2-40B4-BE49-F238E27FC236}">
                <a16:creationId xmlns:a16="http://schemas.microsoft.com/office/drawing/2014/main" id="{3E95995D-2E7D-4CB8-015A-F2384939846A}"/>
              </a:ext>
            </a:extLst>
          </p:cNvPr>
          <p:cNvSpPr>
            <a:spLocks noGrp="1"/>
          </p:cNvSpPr>
          <p:nvPr>
            <p:ph type="ftr" sz="quarter" idx="11"/>
          </p:nvPr>
        </p:nvSpPr>
        <p:spPr/>
        <p:txBody>
          <a:bodyPr/>
          <a:lstStyle/>
          <a:p>
            <a:r>
              <a:rPr lang="en-GB" noProof="0"/>
              <a:t>Presentation footer</a:t>
            </a:r>
          </a:p>
        </p:txBody>
      </p:sp>
      <p:sp>
        <p:nvSpPr>
          <p:cNvPr id="5" name="Platshållare för bildnummer 4">
            <a:extLst>
              <a:ext uri="{FF2B5EF4-FFF2-40B4-BE49-F238E27FC236}">
                <a16:creationId xmlns:a16="http://schemas.microsoft.com/office/drawing/2014/main" id="{48F2DE99-6303-F89C-1611-0FFF475B652F}"/>
              </a:ext>
            </a:extLst>
          </p:cNvPr>
          <p:cNvSpPr>
            <a:spLocks noGrp="1"/>
          </p:cNvSpPr>
          <p:nvPr>
            <p:ph type="sldNum" sz="quarter" idx="12"/>
          </p:nvPr>
        </p:nvSpPr>
        <p:spPr/>
        <p:txBody>
          <a:bodyPr/>
          <a:lstStyle/>
          <a:p>
            <a:fld id="{B716C8F4-20CD-364A-8A8E-DE130115B178}" type="slidenum">
              <a:rPr lang="en-GB" noProof="0" smtClean="0"/>
              <a:pPr/>
              <a:t>‹#›</a:t>
            </a:fld>
            <a:endParaRPr lang="en-GB" noProof="0"/>
          </a:p>
        </p:txBody>
      </p:sp>
      <p:sp>
        <p:nvSpPr>
          <p:cNvPr id="6" name="Platshållare för rubrik 1">
            <a:extLst>
              <a:ext uri="{FF2B5EF4-FFF2-40B4-BE49-F238E27FC236}">
                <a16:creationId xmlns:a16="http://schemas.microsoft.com/office/drawing/2014/main" id="{2AE870AB-060B-0FB2-E725-21BB65BCB5A1}"/>
              </a:ext>
            </a:extLst>
          </p:cNvPr>
          <p:cNvSpPr>
            <a:spLocks noGrp="1"/>
          </p:cNvSpPr>
          <p:nvPr>
            <p:ph type="title"/>
          </p:nvPr>
        </p:nvSpPr>
        <p:spPr>
          <a:xfrm>
            <a:off x="947739" y="836613"/>
            <a:ext cx="8196262" cy="1311364"/>
          </a:xfrm>
          <a:prstGeom prst="rect">
            <a:avLst/>
          </a:prstGeom>
        </p:spPr>
        <p:txBody>
          <a:bodyPr vert="horz" lIns="91440" tIns="108000" rIns="91440" bIns="45720" rtlCol="0" anchor="t">
            <a:noAutofit/>
          </a:bodyPr>
          <a:lstStyle/>
          <a:p>
            <a:r>
              <a:rPr lang="en-US" noProof="0"/>
              <a:t>Click to edit Master title style</a:t>
            </a:r>
            <a:endParaRPr lang="en-GB" noProof="0"/>
          </a:p>
        </p:txBody>
      </p:sp>
      <p:sp>
        <p:nvSpPr>
          <p:cNvPr id="11" name="Platshållare för bild 10">
            <a:extLst>
              <a:ext uri="{FF2B5EF4-FFF2-40B4-BE49-F238E27FC236}">
                <a16:creationId xmlns:a16="http://schemas.microsoft.com/office/drawing/2014/main" id="{49E648CF-56EA-9980-F69D-2AC8D23AEE07}"/>
              </a:ext>
            </a:extLst>
          </p:cNvPr>
          <p:cNvSpPr>
            <a:spLocks noGrp="1"/>
          </p:cNvSpPr>
          <p:nvPr>
            <p:ph type="pic" sz="quarter" idx="17"/>
          </p:nvPr>
        </p:nvSpPr>
        <p:spPr>
          <a:xfrm>
            <a:off x="6089650" y="2035175"/>
            <a:ext cx="4559300" cy="2973266"/>
          </a:xfrm>
        </p:spPr>
        <p:txBody>
          <a:bodyPr/>
          <a:lstStyle/>
          <a:p>
            <a:r>
              <a:rPr lang="en-US" noProof="0"/>
              <a:t>Click icon to add picture</a:t>
            </a:r>
            <a:endParaRPr lang="en-GB" noProof="0"/>
          </a:p>
        </p:txBody>
      </p:sp>
      <p:sp>
        <p:nvSpPr>
          <p:cNvPr id="13" name="Platshållare för bild 12">
            <a:extLst>
              <a:ext uri="{FF2B5EF4-FFF2-40B4-BE49-F238E27FC236}">
                <a16:creationId xmlns:a16="http://schemas.microsoft.com/office/drawing/2014/main" id="{3835E09C-BA82-D9ED-C123-DAF1093D8E89}"/>
              </a:ext>
            </a:extLst>
          </p:cNvPr>
          <p:cNvSpPr>
            <a:spLocks noGrp="1"/>
          </p:cNvSpPr>
          <p:nvPr>
            <p:ph type="pic" sz="quarter" idx="18"/>
          </p:nvPr>
        </p:nvSpPr>
        <p:spPr>
          <a:xfrm>
            <a:off x="947738" y="2024063"/>
            <a:ext cx="4572000" cy="2989262"/>
          </a:xfrm>
        </p:spPr>
        <p:txBody>
          <a:bodyPr/>
          <a:lstStyle/>
          <a:p>
            <a:r>
              <a:rPr lang="en-US" noProof="0"/>
              <a:t>Click icon to add picture</a:t>
            </a:r>
            <a:endParaRPr lang="en-GB" noProof="0"/>
          </a:p>
        </p:txBody>
      </p:sp>
      <p:sp>
        <p:nvSpPr>
          <p:cNvPr id="15" name="Platshållare för text 14">
            <a:extLst>
              <a:ext uri="{FF2B5EF4-FFF2-40B4-BE49-F238E27FC236}">
                <a16:creationId xmlns:a16="http://schemas.microsoft.com/office/drawing/2014/main" id="{7EA82616-DB96-A57E-04F3-E904D69359DD}"/>
              </a:ext>
            </a:extLst>
          </p:cNvPr>
          <p:cNvSpPr>
            <a:spLocks noGrp="1"/>
          </p:cNvSpPr>
          <p:nvPr>
            <p:ph type="body" sz="quarter" idx="19"/>
          </p:nvPr>
        </p:nvSpPr>
        <p:spPr>
          <a:xfrm>
            <a:off x="947738" y="5192713"/>
            <a:ext cx="4572000" cy="906462"/>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16" name="Platshållare för text 14">
            <a:extLst>
              <a:ext uri="{FF2B5EF4-FFF2-40B4-BE49-F238E27FC236}">
                <a16:creationId xmlns:a16="http://schemas.microsoft.com/office/drawing/2014/main" id="{09876A58-6661-933D-30BB-FCB61348535C}"/>
              </a:ext>
            </a:extLst>
          </p:cNvPr>
          <p:cNvSpPr>
            <a:spLocks noGrp="1"/>
          </p:cNvSpPr>
          <p:nvPr>
            <p:ph type="body" sz="quarter" idx="20"/>
          </p:nvPr>
        </p:nvSpPr>
        <p:spPr>
          <a:xfrm>
            <a:off x="6089081" y="5192713"/>
            <a:ext cx="4572000" cy="906462"/>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Tree>
    <p:extLst>
      <p:ext uri="{BB962C8B-B14F-4D97-AF65-F5344CB8AC3E}">
        <p14:creationId xmlns:p14="http://schemas.microsoft.com/office/powerpoint/2010/main" val="172752210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3477">
          <p15:clr>
            <a:srgbClr val="FBAE40"/>
          </p15:clr>
        </p15:guide>
        <p15:guide id="5" orient="horz" pos="1275">
          <p15:clr>
            <a:srgbClr val="FBAE40"/>
          </p15:clr>
        </p15:guide>
        <p15:guide id="6" orient="horz" pos="3158">
          <p15:clr>
            <a:srgbClr val="FBAE40"/>
          </p15:clr>
        </p15:guide>
        <p15:guide id="7" orient="horz" pos="327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Headline and 2 images">
    <p:spTree>
      <p:nvGrpSpPr>
        <p:cNvPr id="1" name=""/>
        <p:cNvGrpSpPr/>
        <p:nvPr/>
      </p:nvGrpSpPr>
      <p:grpSpPr>
        <a:xfrm>
          <a:off x="0" y="0"/>
          <a:ext cx="0" cy="0"/>
          <a:chOff x="0" y="0"/>
          <a:chExt cx="0" cy="0"/>
        </a:xfrm>
      </p:grpSpPr>
      <p:sp>
        <p:nvSpPr>
          <p:cNvPr id="3" name="Platshållare för datum 2">
            <a:extLst>
              <a:ext uri="{FF2B5EF4-FFF2-40B4-BE49-F238E27FC236}">
                <a16:creationId xmlns:a16="http://schemas.microsoft.com/office/drawing/2014/main" id="{48721948-959B-87EC-FA49-B45A4B605E29}"/>
              </a:ext>
            </a:extLst>
          </p:cNvPr>
          <p:cNvSpPr>
            <a:spLocks noGrp="1"/>
          </p:cNvSpPr>
          <p:nvPr>
            <p:ph type="dt" sz="half" idx="10"/>
          </p:nvPr>
        </p:nvSpPr>
        <p:spPr/>
        <p:txBody>
          <a:bodyPr/>
          <a:lstStyle/>
          <a:p>
            <a:fld id="{888E4D63-BE2C-4D4B-BBD2-256262659A9F}" type="datetime1">
              <a:rPr lang="en-GB" noProof="0" smtClean="0"/>
              <a:pPr/>
              <a:t>30/01/2025</a:t>
            </a:fld>
            <a:endParaRPr lang="en-GB" noProof="0"/>
          </a:p>
        </p:txBody>
      </p:sp>
      <p:sp>
        <p:nvSpPr>
          <p:cNvPr id="4" name="Platshållare för sidfot 3">
            <a:extLst>
              <a:ext uri="{FF2B5EF4-FFF2-40B4-BE49-F238E27FC236}">
                <a16:creationId xmlns:a16="http://schemas.microsoft.com/office/drawing/2014/main" id="{3E95995D-2E7D-4CB8-015A-F2384939846A}"/>
              </a:ext>
            </a:extLst>
          </p:cNvPr>
          <p:cNvSpPr>
            <a:spLocks noGrp="1"/>
          </p:cNvSpPr>
          <p:nvPr>
            <p:ph type="ftr" sz="quarter" idx="11"/>
          </p:nvPr>
        </p:nvSpPr>
        <p:spPr/>
        <p:txBody>
          <a:bodyPr/>
          <a:lstStyle/>
          <a:p>
            <a:r>
              <a:rPr lang="en-GB" noProof="0"/>
              <a:t>Presentation footer</a:t>
            </a:r>
          </a:p>
        </p:txBody>
      </p:sp>
      <p:sp>
        <p:nvSpPr>
          <p:cNvPr id="5" name="Platshållare för bildnummer 4">
            <a:extLst>
              <a:ext uri="{FF2B5EF4-FFF2-40B4-BE49-F238E27FC236}">
                <a16:creationId xmlns:a16="http://schemas.microsoft.com/office/drawing/2014/main" id="{48F2DE99-6303-F89C-1611-0FFF475B652F}"/>
              </a:ext>
            </a:extLst>
          </p:cNvPr>
          <p:cNvSpPr>
            <a:spLocks noGrp="1"/>
          </p:cNvSpPr>
          <p:nvPr>
            <p:ph type="sldNum" sz="quarter" idx="12"/>
          </p:nvPr>
        </p:nvSpPr>
        <p:spPr/>
        <p:txBody>
          <a:bodyPr/>
          <a:lstStyle/>
          <a:p>
            <a:fld id="{B716C8F4-20CD-364A-8A8E-DE130115B178}" type="slidenum">
              <a:rPr lang="en-GB" noProof="0" smtClean="0"/>
              <a:pPr/>
              <a:t>‹#›</a:t>
            </a:fld>
            <a:endParaRPr lang="en-GB" noProof="0"/>
          </a:p>
        </p:txBody>
      </p:sp>
      <p:sp>
        <p:nvSpPr>
          <p:cNvPr id="6" name="Platshållare för rubrik 1">
            <a:extLst>
              <a:ext uri="{FF2B5EF4-FFF2-40B4-BE49-F238E27FC236}">
                <a16:creationId xmlns:a16="http://schemas.microsoft.com/office/drawing/2014/main" id="{2AE870AB-060B-0FB2-E725-21BB65BCB5A1}"/>
              </a:ext>
            </a:extLst>
          </p:cNvPr>
          <p:cNvSpPr>
            <a:spLocks noGrp="1"/>
          </p:cNvSpPr>
          <p:nvPr>
            <p:ph type="title"/>
          </p:nvPr>
        </p:nvSpPr>
        <p:spPr>
          <a:xfrm>
            <a:off x="947739" y="836613"/>
            <a:ext cx="8196262" cy="1311364"/>
          </a:xfrm>
          <a:prstGeom prst="rect">
            <a:avLst/>
          </a:prstGeom>
        </p:spPr>
        <p:txBody>
          <a:bodyPr vert="horz" lIns="91440" tIns="108000" rIns="91440" bIns="45720" rtlCol="0" anchor="t">
            <a:noAutofit/>
          </a:bodyPr>
          <a:lstStyle/>
          <a:p>
            <a:r>
              <a:rPr lang="en-US" noProof="0"/>
              <a:t>Click to edit Master title style</a:t>
            </a:r>
            <a:endParaRPr lang="en-GB" noProof="0"/>
          </a:p>
        </p:txBody>
      </p:sp>
      <p:sp>
        <p:nvSpPr>
          <p:cNvPr id="11" name="Platshållare för bild 10">
            <a:extLst>
              <a:ext uri="{FF2B5EF4-FFF2-40B4-BE49-F238E27FC236}">
                <a16:creationId xmlns:a16="http://schemas.microsoft.com/office/drawing/2014/main" id="{49E648CF-56EA-9980-F69D-2AC8D23AEE07}"/>
              </a:ext>
            </a:extLst>
          </p:cNvPr>
          <p:cNvSpPr>
            <a:spLocks noGrp="1"/>
          </p:cNvSpPr>
          <p:nvPr>
            <p:ph type="pic" sz="quarter" idx="17"/>
          </p:nvPr>
        </p:nvSpPr>
        <p:spPr>
          <a:xfrm>
            <a:off x="6089650" y="2035175"/>
            <a:ext cx="4559300" cy="3753150"/>
          </a:xfrm>
        </p:spPr>
        <p:txBody>
          <a:bodyPr/>
          <a:lstStyle/>
          <a:p>
            <a:r>
              <a:rPr lang="en-US" noProof="0"/>
              <a:t>Click icon to add picture</a:t>
            </a:r>
            <a:endParaRPr lang="en-GB" noProof="0"/>
          </a:p>
        </p:txBody>
      </p:sp>
      <p:sp>
        <p:nvSpPr>
          <p:cNvPr id="13" name="Platshållare för bild 12">
            <a:extLst>
              <a:ext uri="{FF2B5EF4-FFF2-40B4-BE49-F238E27FC236}">
                <a16:creationId xmlns:a16="http://schemas.microsoft.com/office/drawing/2014/main" id="{3835E09C-BA82-D9ED-C123-DAF1093D8E89}"/>
              </a:ext>
            </a:extLst>
          </p:cNvPr>
          <p:cNvSpPr>
            <a:spLocks noGrp="1"/>
          </p:cNvSpPr>
          <p:nvPr>
            <p:ph type="pic" sz="quarter" idx="18"/>
          </p:nvPr>
        </p:nvSpPr>
        <p:spPr>
          <a:xfrm>
            <a:off x="947738" y="2024063"/>
            <a:ext cx="4572000" cy="3764262"/>
          </a:xfrm>
        </p:spPr>
        <p:txBody>
          <a:bodyPr/>
          <a:lstStyle/>
          <a:p>
            <a:r>
              <a:rPr lang="en-US" noProof="0"/>
              <a:t>Click icon to add picture</a:t>
            </a:r>
            <a:endParaRPr lang="en-GB" noProof="0"/>
          </a:p>
        </p:txBody>
      </p:sp>
    </p:spTree>
    <p:extLst>
      <p:ext uri="{BB962C8B-B14F-4D97-AF65-F5344CB8AC3E}">
        <p14:creationId xmlns:p14="http://schemas.microsoft.com/office/powerpoint/2010/main" val="213180111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3477">
          <p15:clr>
            <a:srgbClr val="FBAE40"/>
          </p15:clr>
        </p15:guide>
        <p15:guide id="5" orient="horz" pos="1275">
          <p15:clr>
            <a:srgbClr val="FBAE40"/>
          </p15:clr>
        </p15:guide>
        <p15:guide id="6" orient="horz" pos="3158">
          <p15:clr>
            <a:srgbClr val="FBAE40"/>
          </p15:clr>
        </p15:guide>
        <p15:guide id="7" orient="horz" pos="327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Headline and 3 images">
    <p:spTree>
      <p:nvGrpSpPr>
        <p:cNvPr id="1" name=""/>
        <p:cNvGrpSpPr/>
        <p:nvPr/>
      </p:nvGrpSpPr>
      <p:grpSpPr>
        <a:xfrm>
          <a:off x="0" y="0"/>
          <a:ext cx="0" cy="0"/>
          <a:chOff x="0" y="0"/>
          <a:chExt cx="0" cy="0"/>
        </a:xfrm>
      </p:grpSpPr>
      <p:sp>
        <p:nvSpPr>
          <p:cNvPr id="3" name="Platshållare för datum 2">
            <a:extLst>
              <a:ext uri="{FF2B5EF4-FFF2-40B4-BE49-F238E27FC236}">
                <a16:creationId xmlns:a16="http://schemas.microsoft.com/office/drawing/2014/main" id="{48721948-959B-87EC-FA49-B45A4B605E29}"/>
              </a:ext>
            </a:extLst>
          </p:cNvPr>
          <p:cNvSpPr>
            <a:spLocks noGrp="1"/>
          </p:cNvSpPr>
          <p:nvPr>
            <p:ph type="dt" sz="half" idx="10"/>
          </p:nvPr>
        </p:nvSpPr>
        <p:spPr/>
        <p:txBody>
          <a:bodyPr/>
          <a:lstStyle/>
          <a:p>
            <a:fld id="{888E4D63-BE2C-4D4B-BBD2-256262659A9F}" type="datetime1">
              <a:rPr lang="en-GB" noProof="0" smtClean="0"/>
              <a:pPr/>
              <a:t>30/01/2025</a:t>
            </a:fld>
            <a:endParaRPr lang="en-GB" noProof="0"/>
          </a:p>
        </p:txBody>
      </p:sp>
      <p:sp>
        <p:nvSpPr>
          <p:cNvPr id="4" name="Platshållare för sidfot 3">
            <a:extLst>
              <a:ext uri="{FF2B5EF4-FFF2-40B4-BE49-F238E27FC236}">
                <a16:creationId xmlns:a16="http://schemas.microsoft.com/office/drawing/2014/main" id="{3E95995D-2E7D-4CB8-015A-F2384939846A}"/>
              </a:ext>
            </a:extLst>
          </p:cNvPr>
          <p:cNvSpPr>
            <a:spLocks noGrp="1"/>
          </p:cNvSpPr>
          <p:nvPr>
            <p:ph type="ftr" sz="quarter" idx="11"/>
          </p:nvPr>
        </p:nvSpPr>
        <p:spPr/>
        <p:txBody>
          <a:bodyPr/>
          <a:lstStyle/>
          <a:p>
            <a:r>
              <a:rPr lang="en-GB" noProof="0"/>
              <a:t>Presentation footer</a:t>
            </a:r>
          </a:p>
        </p:txBody>
      </p:sp>
      <p:sp>
        <p:nvSpPr>
          <p:cNvPr id="5" name="Platshållare för bildnummer 4">
            <a:extLst>
              <a:ext uri="{FF2B5EF4-FFF2-40B4-BE49-F238E27FC236}">
                <a16:creationId xmlns:a16="http://schemas.microsoft.com/office/drawing/2014/main" id="{48F2DE99-6303-F89C-1611-0FFF475B652F}"/>
              </a:ext>
            </a:extLst>
          </p:cNvPr>
          <p:cNvSpPr>
            <a:spLocks noGrp="1"/>
          </p:cNvSpPr>
          <p:nvPr>
            <p:ph type="sldNum" sz="quarter" idx="12"/>
          </p:nvPr>
        </p:nvSpPr>
        <p:spPr/>
        <p:txBody>
          <a:bodyPr/>
          <a:lstStyle/>
          <a:p>
            <a:fld id="{B716C8F4-20CD-364A-8A8E-DE130115B178}" type="slidenum">
              <a:rPr lang="en-GB" noProof="0" smtClean="0"/>
              <a:pPr/>
              <a:t>‹#›</a:t>
            </a:fld>
            <a:endParaRPr lang="en-GB" noProof="0"/>
          </a:p>
        </p:txBody>
      </p:sp>
      <p:sp>
        <p:nvSpPr>
          <p:cNvPr id="6" name="Platshållare för rubrik 1">
            <a:extLst>
              <a:ext uri="{FF2B5EF4-FFF2-40B4-BE49-F238E27FC236}">
                <a16:creationId xmlns:a16="http://schemas.microsoft.com/office/drawing/2014/main" id="{2AE870AB-060B-0FB2-E725-21BB65BCB5A1}"/>
              </a:ext>
            </a:extLst>
          </p:cNvPr>
          <p:cNvSpPr>
            <a:spLocks noGrp="1"/>
          </p:cNvSpPr>
          <p:nvPr>
            <p:ph type="title"/>
          </p:nvPr>
        </p:nvSpPr>
        <p:spPr>
          <a:xfrm>
            <a:off x="947739" y="836613"/>
            <a:ext cx="8196262" cy="1311364"/>
          </a:xfrm>
          <a:prstGeom prst="rect">
            <a:avLst/>
          </a:prstGeom>
        </p:spPr>
        <p:txBody>
          <a:bodyPr vert="horz" lIns="91440" tIns="108000" rIns="91440" bIns="45720" rtlCol="0" anchor="t">
            <a:noAutofit/>
          </a:bodyPr>
          <a:lstStyle/>
          <a:p>
            <a:r>
              <a:rPr lang="en-US" noProof="0"/>
              <a:t>Click to edit Master title style</a:t>
            </a:r>
            <a:endParaRPr lang="en-GB" noProof="0"/>
          </a:p>
        </p:txBody>
      </p:sp>
      <p:sp>
        <p:nvSpPr>
          <p:cNvPr id="13" name="Platshållare för bild 12">
            <a:extLst>
              <a:ext uri="{FF2B5EF4-FFF2-40B4-BE49-F238E27FC236}">
                <a16:creationId xmlns:a16="http://schemas.microsoft.com/office/drawing/2014/main" id="{3835E09C-BA82-D9ED-C123-DAF1093D8E89}"/>
              </a:ext>
            </a:extLst>
          </p:cNvPr>
          <p:cNvSpPr>
            <a:spLocks noGrp="1"/>
          </p:cNvSpPr>
          <p:nvPr>
            <p:ph type="pic" sz="quarter" idx="18"/>
          </p:nvPr>
        </p:nvSpPr>
        <p:spPr>
          <a:xfrm>
            <a:off x="947739" y="2024063"/>
            <a:ext cx="2822004" cy="3764262"/>
          </a:xfrm>
        </p:spPr>
        <p:txBody>
          <a:bodyPr/>
          <a:lstStyle/>
          <a:p>
            <a:r>
              <a:rPr lang="en-US" noProof="0"/>
              <a:t>Click icon to add picture</a:t>
            </a:r>
            <a:endParaRPr lang="en-GB" noProof="0"/>
          </a:p>
        </p:txBody>
      </p:sp>
      <p:sp>
        <p:nvSpPr>
          <p:cNvPr id="9" name="Platshållare för bild 12">
            <a:extLst>
              <a:ext uri="{FF2B5EF4-FFF2-40B4-BE49-F238E27FC236}">
                <a16:creationId xmlns:a16="http://schemas.microsoft.com/office/drawing/2014/main" id="{A1B32E41-89F9-9ED1-454D-E09D343B8235}"/>
              </a:ext>
            </a:extLst>
          </p:cNvPr>
          <p:cNvSpPr>
            <a:spLocks noGrp="1"/>
          </p:cNvSpPr>
          <p:nvPr>
            <p:ph type="pic" sz="quarter" idx="19"/>
          </p:nvPr>
        </p:nvSpPr>
        <p:spPr>
          <a:xfrm>
            <a:off x="4096380" y="2024063"/>
            <a:ext cx="2822004" cy="3764262"/>
          </a:xfrm>
        </p:spPr>
        <p:txBody>
          <a:bodyPr/>
          <a:lstStyle/>
          <a:p>
            <a:r>
              <a:rPr lang="en-US" noProof="0"/>
              <a:t>Click icon to add picture</a:t>
            </a:r>
            <a:endParaRPr lang="en-GB" noProof="0"/>
          </a:p>
        </p:txBody>
      </p:sp>
      <p:sp>
        <p:nvSpPr>
          <p:cNvPr id="10" name="Platshållare för bild 12">
            <a:extLst>
              <a:ext uri="{FF2B5EF4-FFF2-40B4-BE49-F238E27FC236}">
                <a16:creationId xmlns:a16="http://schemas.microsoft.com/office/drawing/2014/main" id="{BC3C8CFC-2399-786C-A053-51FD97723AC6}"/>
              </a:ext>
            </a:extLst>
          </p:cNvPr>
          <p:cNvSpPr>
            <a:spLocks noGrp="1"/>
          </p:cNvSpPr>
          <p:nvPr>
            <p:ph type="pic" sz="quarter" idx="20"/>
          </p:nvPr>
        </p:nvSpPr>
        <p:spPr>
          <a:xfrm>
            <a:off x="7245021" y="2024063"/>
            <a:ext cx="2822004" cy="3764262"/>
          </a:xfrm>
        </p:spPr>
        <p:txBody>
          <a:bodyPr/>
          <a:lstStyle/>
          <a:p>
            <a:r>
              <a:rPr lang="en-US" noProof="0"/>
              <a:t>Click icon to add picture</a:t>
            </a:r>
            <a:endParaRPr lang="en-GB" noProof="0"/>
          </a:p>
        </p:txBody>
      </p:sp>
    </p:spTree>
    <p:extLst>
      <p:ext uri="{BB962C8B-B14F-4D97-AF65-F5344CB8AC3E}">
        <p14:creationId xmlns:p14="http://schemas.microsoft.com/office/powerpoint/2010/main" val="98802115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3477">
          <p15:clr>
            <a:srgbClr val="FBAE40"/>
          </p15:clr>
        </p15:guide>
        <p15:guide id="5" orient="horz" pos="1275">
          <p15:clr>
            <a:srgbClr val="FBAE40"/>
          </p15:clr>
        </p15:guide>
        <p15:guide id="6" orient="horz" pos="3158">
          <p15:clr>
            <a:srgbClr val="FBAE40"/>
          </p15:clr>
        </p15:guide>
        <p15:guide id="7" orient="horz" pos="327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image" Target="../media/image1.png"/><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theme" Target="../theme/theme2.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image" Target="../media/image1.png"/><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theme" Target="../theme/theme3.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0" Type="http://schemas.openxmlformats.org/officeDocument/2006/relationships/slideLayout" Target="../slideLayouts/slideLayout35.xml"/><Relationship Id="rId4" Type="http://schemas.openxmlformats.org/officeDocument/2006/relationships/slideLayout" Target="../slideLayouts/slideLayout29.xml"/><Relationship Id="rId9" Type="http://schemas.openxmlformats.org/officeDocument/2006/relationships/slideLayout" Target="../slideLayouts/slideLayout3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Platshållare för rubrik 1">
            <a:extLst>
              <a:ext uri="{FF2B5EF4-FFF2-40B4-BE49-F238E27FC236}">
                <a16:creationId xmlns:a16="http://schemas.microsoft.com/office/drawing/2014/main" id="{09A81581-C5EB-CCB3-0B2C-C4573813B28E}"/>
              </a:ext>
            </a:extLst>
          </p:cNvPr>
          <p:cNvSpPr>
            <a:spLocks noGrp="1"/>
          </p:cNvSpPr>
          <p:nvPr>
            <p:ph type="title"/>
          </p:nvPr>
        </p:nvSpPr>
        <p:spPr>
          <a:xfrm>
            <a:off x="600075" y="1169520"/>
            <a:ext cx="10990263" cy="568412"/>
          </a:xfrm>
          <a:prstGeom prst="rect">
            <a:avLst/>
          </a:prstGeom>
        </p:spPr>
        <p:txBody>
          <a:bodyPr vert="horz" lIns="91440" tIns="108000" rIns="91440" bIns="45720" rtlCol="0" anchor="t">
            <a:noAutofit/>
          </a:bodyPr>
          <a:lstStyle/>
          <a:p>
            <a:r>
              <a:rPr lang="en-GB" noProof="0"/>
              <a:t>Klicka här för att ändra mall för rubrikformat</a:t>
            </a:r>
          </a:p>
        </p:txBody>
      </p:sp>
      <p:sp>
        <p:nvSpPr>
          <p:cNvPr id="3" name="Platshållare för text 2">
            <a:extLst>
              <a:ext uri="{FF2B5EF4-FFF2-40B4-BE49-F238E27FC236}">
                <a16:creationId xmlns:a16="http://schemas.microsoft.com/office/drawing/2014/main" id="{79CF6E4A-7E25-7C38-5E61-0F057A6F15F8}"/>
              </a:ext>
            </a:extLst>
          </p:cNvPr>
          <p:cNvSpPr>
            <a:spLocks noGrp="1"/>
          </p:cNvSpPr>
          <p:nvPr>
            <p:ph type="body" idx="1"/>
          </p:nvPr>
        </p:nvSpPr>
        <p:spPr>
          <a:xfrm>
            <a:off x="600075" y="1795850"/>
            <a:ext cx="10990263" cy="4530302"/>
          </a:xfrm>
          <a:prstGeom prst="rect">
            <a:avLst/>
          </a:prstGeom>
        </p:spPr>
        <p:txBody>
          <a:bodyPr vert="horz" lIns="91440" tIns="45720" rIns="91440" bIns="45720" rtlCol="0">
            <a:noAutofit/>
          </a:bodyPr>
          <a:lstStyle/>
          <a:p>
            <a:pPr lvl="0"/>
            <a:r>
              <a:rPr lang="en-GB" noProof="0"/>
              <a:t>Klicka här för att ändra format på bakgrundstexten</a:t>
            </a:r>
          </a:p>
          <a:p>
            <a:pPr lvl="1"/>
            <a:r>
              <a:rPr lang="en-GB" noProof="0"/>
              <a:t>Nivå två</a:t>
            </a:r>
          </a:p>
          <a:p>
            <a:pPr lvl="2"/>
            <a:r>
              <a:rPr lang="en-GB" noProof="0"/>
              <a:t>Nivå tre</a:t>
            </a:r>
          </a:p>
          <a:p>
            <a:pPr lvl="3"/>
            <a:r>
              <a:rPr lang="en-GB" noProof="0"/>
              <a:t>Nivå fyra</a:t>
            </a:r>
          </a:p>
          <a:p>
            <a:pPr lvl="4"/>
            <a:r>
              <a:rPr lang="en-GB" noProof="0"/>
              <a:t>Nivå fem</a:t>
            </a:r>
          </a:p>
        </p:txBody>
      </p:sp>
      <p:sp>
        <p:nvSpPr>
          <p:cNvPr id="4" name="Platshållare för datum 3">
            <a:extLst>
              <a:ext uri="{FF2B5EF4-FFF2-40B4-BE49-F238E27FC236}">
                <a16:creationId xmlns:a16="http://schemas.microsoft.com/office/drawing/2014/main" id="{B02802BE-5037-20C2-C69A-3687142E17FF}"/>
              </a:ext>
            </a:extLst>
          </p:cNvPr>
          <p:cNvSpPr>
            <a:spLocks noGrp="1"/>
          </p:cNvSpPr>
          <p:nvPr>
            <p:ph type="dt" sz="half" idx="2"/>
          </p:nvPr>
        </p:nvSpPr>
        <p:spPr>
          <a:xfrm>
            <a:off x="600075" y="6473327"/>
            <a:ext cx="2743200" cy="94775"/>
          </a:xfrm>
          <a:prstGeom prst="rect">
            <a:avLst/>
          </a:prstGeom>
        </p:spPr>
        <p:txBody>
          <a:bodyPr vert="horz" lIns="91440" tIns="45720" rIns="91440" bIns="45720" rtlCol="0" anchor="ctr"/>
          <a:lstStyle>
            <a:lvl1pPr algn="l">
              <a:defRPr sz="700" baseline="0">
                <a:solidFill>
                  <a:schemeClr val="accent2"/>
                </a:solidFill>
                <a:latin typeface="Work Sans" pitchFamily="2" charset="77"/>
              </a:defRPr>
            </a:lvl1pPr>
          </a:lstStyle>
          <a:p>
            <a:fld id="{888E4D63-BE2C-4D4B-BBD2-256262659A9F}" type="datetime1">
              <a:rPr lang="en-GB" noProof="0" smtClean="0"/>
              <a:pPr/>
              <a:t>30/01/2025</a:t>
            </a:fld>
            <a:endParaRPr lang="en-GB" noProof="0"/>
          </a:p>
        </p:txBody>
      </p:sp>
      <p:sp>
        <p:nvSpPr>
          <p:cNvPr id="5" name="Platshållare för sidfot 4">
            <a:extLst>
              <a:ext uri="{FF2B5EF4-FFF2-40B4-BE49-F238E27FC236}">
                <a16:creationId xmlns:a16="http://schemas.microsoft.com/office/drawing/2014/main" id="{8EB4FE33-ACB2-4359-61CD-3E894F726E20}"/>
              </a:ext>
            </a:extLst>
          </p:cNvPr>
          <p:cNvSpPr>
            <a:spLocks noGrp="1"/>
          </p:cNvSpPr>
          <p:nvPr>
            <p:ph type="ftr" sz="quarter" idx="3"/>
          </p:nvPr>
        </p:nvSpPr>
        <p:spPr>
          <a:xfrm>
            <a:off x="4037805" y="6470364"/>
            <a:ext cx="4114800" cy="97738"/>
          </a:xfrm>
          <a:prstGeom prst="rect">
            <a:avLst/>
          </a:prstGeom>
        </p:spPr>
        <p:txBody>
          <a:bodyPr vert="horz" lIns="91440" tIns="45720" rIns="91440" bIns="45720" rtlCol="0" anchor="ctr"/>
          <a:lstStyle>
            <a:lvl1pPr algn="ctr">
              <a:defRPr sz="700" baseline="0">
                <a:solidFill>
                  <a:schemeClr val="accent2"/>
                </a:solidFill>
                <a:latin typeface="Work Sans" pitchFamily="2" charset="77"/>
              </a:defRPr>
            </a:lvl1pPr>
          </a:lstStyle>
          <a:p>
            <a:r>
              <a:rPr lang="en-GB" noProof="0"/>
              <a:t>Presentation footer</a:t>
            </a:r>
          </a:p>
        </p:txBody>
      </p:sp>
      <p:sp>
        <p:nvSpPr>
          <p:cNvPr id="6" name="Platshållare för bildnummer 5">
            <a:extLst>
              <a:ext uri="{FF2B5EF4-FFF2-40B4-BE49-F238E27FC236}">
                <a16:creationId xmlns:a16="http://schemas.microsoft.com/office/drawing/2014/main" id="{5847F348-31E2-5BEB-84BB-B45A40BF191E}"/>
              </a:ext>
            </a:extLst>
          </p:cNvPr>
          <p:cNvSpPr>
            <a:spLocks noGrp="1"/>
          </p:cNvSpPr>
          <p:nvPr>
            <p:ph type="sldNum" sz="quarter" idx="4"/>
          </p:nvPr>
        </p:nvSpPr>
        <p:spPr>
          <a:xfrm>
            <a:off x="8848725" y="6473328"/>
            <a:ext cx="2743200" cy="94775"/>
          </a:xfrm>
          <a:prstGeom prst="rect">
            <a:avLst/>
          </a:prstGeom>
        </p:spPr>
        <p:txBody>
          <a:bodyPr vert="horz" lIns="91440" tIns="45720" rIns="91440" bIns="45720" rtlCol="0" anchor="ctr"/>
          <a:lstStyle>
            <a:lvl1pPr algn="r">
              <a:defRPr sz="700" baseline="0">
                <a:solidFill>
                  <a:schemeClr val="accent2"/>
                </a:solidFill>
                <a:latin typeface="Work Sans" pitchFamily="2" charset="77"/>
              </a:defRPr>
            </a:lvl1pPr>
          </a:lstStyle>
          <a:p>
            <a:fld id="{B716C8F4-20CD-364A-8A8E-DE130115B178}" type="slidenum">
              <a:rPr lang="en-GB" noProof="0" smtClean="0"/>
              <a:pPr/>
              <a:t>‹#›</a:t>
            </a:fld>
            <a:endParaRPr lang="en-GB" noProof="0"/>
          </a:p>
        </p:txBody>
      </p:sp>
      <p:pic>
        <p:nvPicPr>
          <p:cNvPr id="8" name="Bildobjekt 7">
            <a:extLst>
              <a:ext uri="{FF2B5EF4-FFF2-40B4-BE49-F238E27FC236}">
                <a16:creationId xmlns:a16="http://schemas.microsoft.com/office/drawing/2014/main" id="{BF9B40D9-3FDF-80C1-89DD-E8B6DE0D8258}"/>
              </a:ext>
            </a:extLst>
          </p:cNvPr>
          <p:cNvPicPr>
            <a:picLocks noChangeAspect="1"/>
          </p:cNvPicPr>
          <p:nvPr userDrawn="1"/>
        </p:nvPicPr>
        <p:blipFill>
          <a:blip r:embed="rId16" cstate="print">
            <a:extLst>
              <a:ext uri="{28A0092B-C50C-407E-A947-70E740481C1C}">
                <a14:useLocalDpi xmlns:a14="http://schemas.microsoft.com/office/drawing/2010/main"/>
              </a:ext>
            </a:extLst>
          </a:blip>
          <a:stretch>
            <a:fillRect/>
          </a:stretch>
        </p:blipFill>
        <p:spPr>
          <a:xfrm>
            <a:off x="10838284" y="5633192"/>
            <a:ext cx="838515" cy="797194"/>
          </a:xfrm>
          <a:prstGeom prst="rect">
            <a:avLst/>
          </a:prstGeom>
        </p:spPr>
      </p:pic>
    </p:spTree>
    <p:extLst>
      <p:ext uri="{BB962C8B-B14F-4D97-AF65-F5344CB8AC3E}">
        <p14:creationId xmlns:p14="http://schemas.microsoft.com/office/powerpoint/2010/main" val="2342682161"/>
      </p:ext>
    </p:extLst>
  </p:cSld>
  <p:clrMap bg1="lt1" tx1="dk1" bg2="lt2" tx2="dk2" accent1="accent1" accent2="accent2" accent3="accent3" accent4="accent4" accent5="accent5" accent6="accent6" hlink="hlink" folHlink="folHlink"/>
  <p:sldLayoutIdLst>
    <p:sldLayoutId id="2147483651"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 id="2147483660" r:id="rId10"/>
    <p:sldLayoutId id="2147483661" r:id="rId11"/>
    <p:sldLayoutId id="2147483665" r:id="rId12"/>
    <p:sldLayoutId id="2147483663" r:id="rId13"/>
    <p:sldLayoutId id="2147483664" r:id="rId14"/>
  </p:sldLayoutIdLst>
  <p:txStyles>
    <p:titleStyle>
      <a:lvl1pPr algn="l" defTabSz="914400" rtl="0" eaLnBrk="1" latinLnBrk="0" hangingPunct="1">
        <a:lnSpc>
          <a:spcPts val="3840"/>
        </a:lnSpc>
        <a:spcBef>
          <a:spcPct val="0"/>
        </a:spcBef>
        <a:buNone/>
        <a:defRPr sz="3200" kern="1200" baseline="0">
          <a:solidFill>
            <a:schemeClr val="tx1"/>
          </a:solidFill>
          <a:latin typeface="Work Sans" pitchFamily="2" charset="77"/>
          <a:ea typeface="+mj-ea"/>
          <a:cs typeface="+mj-cs"/>
        </a:defRPr>
      </a:lvl1pPr>
    </p:titleStyle>
    <p:bodyStyle>
      <a:lvl1pPr marL="228600" indent="-228600" algn="l" defTabSz="914400" rtl="0" eaLnBrk="1" latinLnBrk="0" hangingPunct="1">
        <a:lnSpc>
          <a:spcPts val="2120"/>
        </a:lnSpc>
        <a:spcBef>
          <a:spcPts val="300"/>
        </a:spcBef>
        <a:buFont typeface="Arial" panose="020B0604020202020204" pitchFamily="34" charset="0"/>
        <a:buChar char="•"/>
        <a:defRPr sz="1600" kern="1200" baseline="0">
          <a:solidFill>
            <a:schemeClr val="tx1">
              <a:lumMod val="65000"/>
              <a:lumOff val="35000"/>
            </a:schemeClr>
          </a:solidFill>
          <a:latin typeface="Work Sans"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baseline="0">
          <a:solidFill>
            <a:schemeClr val="tx1">
              <a:lumMod val="65000"/>
              <a:lumOff val="35000"/>
            </a:schemeClr>
          </a:solidFill>
          <a:latin typeface="Work Sans" pitchFamily="2"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200" kern="1200" baseline="0">
          <a:solidFill>
            <a:schemeClr val="tx1">
              <a:lumMod val="65000"/>
              <a:lumOff val="35000"/>
            </a:schemeClr>
          </a:solidFill>
          <a:latin typeface="Work Sans" pitchFamily="2"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000" kern="1200" baseline="0">
          <a:solidFill>
            <a:schemeClr val="tx1">
              <a:lumMod val="65000"/>
              <a:lumOff val="35000"/>
            </a:schemeClr>
          </a:solidFill>
          <a:latin typeface="Work Sans" pitchFamily="2"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00" kern="1200" baseline="0">
          <a:solidFill>
            <a:schemeClr val="tx1">
              <a:lumMod val="65000"/>
              <a:lumOff val="35000"/>
            </a:schemeClr>
          </a:solidFill>
          <a:latin typeface="Work Sans"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EDEDED"/>
        </a:solidFill>
        <a:effectLst/>
      </p:bgPr>
    </p:bg>
    <p:spTree>
      <p:nvGrpSpPr>
        <p:cNvPr id="1" name=""/>
        <p:cNvGrpSpPr/>
        <p:nvPr/>
      </p:nvGrpSpPr>
      <p:grpSpPr>
        <a:xfrm>
          <a:off x="0" y="0"/>
          <a:ext cx="0" cy="0"/>
          <a:chOff x="0" y="0"/>
          <a:chExt cx="0" cy="0"/>
        </a:xfrm>
      </p:grpSpPr>
      <p:sp>
        <p:nvSpPr>
          <p:cNvPr id="2" name="Platshållare för rubrik 1">
            <a:extLst>
              <a:ext uri="{FF2B5EF4-FFF2-40B4-BE49-F238E27FC236}">
                <a16:creationId xmlns:a16="http://schemas.microsoft.com/office/drawing/2014/main" id="{09A81581-C5EB-CCB3-0B2C-C4573813B28E}"/>
              </a:ext>
            </a:extLst>
          </p:cNvPr>
          <p:cNvSpPr>
            <a:spLocks noGrp="1"/>
          </p:cNvSpPr>
          <p:nvPr>
            <p:ph type="title"/>
          </p:nvPr>
        </p:nvSpPr>
        <p:spPr>
          <a:xfrm>
            <a:off x="600075" y="1169520"/>
            <a:ext cx="10990263" cy="568412"/>
          </a:xfrm>
          <a:prstGeom prst="rect">
            <a:avLst/>
          </a:prstGeom>
        </p:spPr>
        <p:txBody>
          <a:bodyPr vert="horz" lIns="91440" tIns="108000" rIns="91440" bIns="45720" rtlCol="0" anchor="t">
            <a:noAutofit/>
          </a:bodyPr>
          <a:lstStyle/>
          <a:p>
            <a:r>
              <a:rPr lang="en-GB" noProof="0"/>
              <a:t>Klicka här för att ändra mall för rubrikformat</a:t>
            </a:r>
          </a:p>
        </p:txBody>
      </p:sp>
      <p:sp>
        <p:nvSpPr>
          <p:cNvPr id="3" name="Platshållare för text 2">
            <a:extLst>
              <a:ext uri="{FF2B5EF4-FFF2-40B4-BE49-F238E27FC236}">
                <a16:creationId xmlns:a16="http://schemas.microsoft.com/office/drawing/2014/main" id="{79CF6E4A-7E25-7C38-5E61-0F057A6F15F8}"/>
              </a:ext>
            </a:extLst>
          </p:cNvPr>
          <p:cNvSpPr>
            <a:spLocks noGrp="1"/>
          </p:cNvSpPr>
          <p:nvPr>
            <p:ph type="body" idx="1"/>
          </p:nvPr>
        </p:nvSpPr>
        <p:spPr>
          <a:xfrm>
            <a:off x="600075" y="1795850"/>
            <a:ext cx="10990263" cy="4530302"/>
          </a:xfrm>
          <a:prstGeom prst="rect">
            <a:avLst/>
          </a:prstGeom>
        </p:spPr>
        <p:txBody>
          <a:bodyPr vert="horz" lIns="91440" tIns="45720" rIns="91440" bIns="45720" rtlCol="0">
            <a:noAutofit/>
          </a:bodyPr>
          <a:lstStyle/>
          <a:p>
            <a:pPr lvl="0"/>
            <a:r>
              <a:rPr lang="en-GB" noProof="0"/>
              <a:t>Klicka här för att ändra format på bakgrundstexten</a:t>
            </a:r>
          </a:p>
          <a:p>
            <a:pPr lvl="1"/>
            <a:r>
              <a:rPr lang="en-GB" noProof="0"/>
              <a:t>Nivå två</a:t>
            </a:r>
          </a:p>
          <a:p>
            <a:pPr lvl="2"/>
            <a:r>
              <a:rPr lang="en-GB" noProof="0"/>
              <a:t>Nivå tre</a:t>
            </a:r>
          </a:p>
          <a:p>
            <a:pPr lvl="3"/>
            <a:r>
              <a:rPr lang="en-GB" noProof="0"/>
              <a:t>Nivå fyra</a:t>
            </a:r>
          </a:p>
          <a:p>
            <a:pPr lvl="4"/>
            <a:r>
              <a:rPr lang="en-GB" noProof="0"/>
              <a:t>Nivå fem</a:t>
            </a:r>
          </a:p>
        </p:txBody>
      </p:sp>
      <p:sp>
        <p:nvSpPr>
          <p:cNvPr id="4" name="Platshållare för datum 3">
            <a:extLst>
              <a:ext uri="{FF2B5EF4-FFF2-40B4-BE49-F238E27FC236}">
                <a16:creationId xmlns:a16="http://schemas.microsoft.com/office/drawing/2014/main" id="{B02802BE-5037-20C2-C69A-3687142E17FF}"/>
              </a:ext>
            </a:extLst>
          </p:cNvPr>
          <p:cNvSpPr>
            <a:spLocks noGrp="1"/>
          </p:cNvSpPr>
          <p:nvPr>
            <p:ph type="dt" sz="half" idx="2"/>
          </p:nvPr>
        </p:nvSpPr>
        <p:spPr>
          <a:xfrm>
            <a:off x="600075" y="6473327"/>
            <a:ext cx="2743200" cy="94775"/>
          </a:xfrm>
          <a:prstGeom prst="rect">
            <a:avLst/>
          </a:prstGeom>
        </p:spPr>
        <p:txBody>
          <a:bodyPr vert="horz" lIns="91440" tIns="45720" rIns="91440" bIns="45720" rtlCol="0" anchor="ctr"/>
          <a:lstStyle>
            <a:lvl1pPr algn="l">
              <a:defRPr sz="700" baseline="0">
                <a:solidFill>
                  <a:schemeClr val="accent2"/>
                </a:solidFill>
                <a:latin typeface="Work Sans" pitchFamily="2" charset="77"/>
              </a:defRPr>
            </a:lvl1pPr>
          </a:lstStyle>
          <a:p>
            <a:fld id="{888E4D63-BE2C-4D4B-BBD2-256262659A9F}" type="datetime1">
              <a:rPr lang="en-GB" noProof="0" smtClean="0"/>
              <a:pPr/>
              <a:t>30/01/2025</a:t>
            </a:fld>
            <a:endParaRPr lang="en-GB" noProof="0"/>
          </a:p>
        </p:txBody>
      </p:sp>
      <p:sp>
        <p:nvSpPr>
          <p:cNvPr id="5" name="Platshållare för sidfot 4">
            <a:extLst>
              <a:ext uri="{FF2B5EF4-FFF2-40B4-BE49-F238E27FC236}">
                <a16:creationId xmlns:a16="http://schemas.microsoft.com/office/drawing/2014/main" id="{8EB4FE33-ACB2-4359-61CD-3E894F726E20}"/>
              </a:ext>
            </a:extLst>
          </p:cNvPr>
          <p:cNvSpPr>
            <a:spLocks noGrp="1"/>
          </p:cNvSpPr>
          <p:nvPr>
            <p:ph type="ftr" sz="quarter" idx="3"/>
          </p:nvPr>
        </p:nvSpPr>
        <p:spPr>
          <a:xfrm>
            <a:off x="4037805" y="6470364"/>
            <a:ext cx="4114800" cy="97738"/>
          </a:xfrm>
          <a:prstGeom prst="rect">
            <a:avLst/>
          </a:prstGeom>
        </p:spPr>
        <p:txBody>
          <a:bodyPr vert="horz" lIns="91440" tIns="45720" rIns="91440" bIns="45720" rtlCol="0" anchor="ctr"/>
          <a:lstStyle>
            <a:lvl1pPr algn="ctr">
              <a:defRPr sz="700" baseline="0">
                <a:solidFill>
                  <a:schemeClr val="accent2"/>
                </a:solidFill>
                <a:latin typeface="Work Sans" pitchFamily="2" charset="77"/>
              </a:defRPr>
            </a:lvl1pPr>
          </a:lstStyle>
          <a:p>
            <a:r>
              <a:rPr lang="en-GB" noProof="0"/>
              <a:t>Presentation footer</a:t>
            </a:r>
          </a:p>
        </p:txBody>
      </p:sp>
      <p:sp>
        <p:nvSpPr>
          <p:cNvPr id="6" name="Platshållare för bildnummer 5">
            <a:extLst>
              <a:ext uri="{FF2B5EF4-FFF2-40B4-BE49-F238E27FC236}">
                <a16:creationId xmlns:a16="http://schemas.microsoft.com/office/drawing/2014/main" id="{5847F348-31E2-5BEB-84BB-B45A40BF191E}"/>
              </a:ext>
            </a:extLst>
          </p:cNvPr>
          <p:cNvSpPr>
            <a:spLocks noGrp="1"/>
          </p:cNvSpPr>
          <p:nvPr>
            <p:ph type="sldNum" sz="quarter" idx="4"/>
          </p:nvPr>
        </p:nvSpPr>
        <p:spPr>
          <a:xfrm>
            <a:off x="8848725" y="6473328"/>
            <a:ext cx="2743200" cy="94775"/>
          </a:xfrm>
          <a:prstGeom prst="rect">
            <a:avLst/>
          </a:prstGeom>
        </p:spPr>
        <p:txBody>
          <a:bodyPr vert="horz" lIns="91440" tIns="45720" rIns="91440" bIns="45720" rtlCol="0" anchor="ctr"/>
          <a:lstStyle>
            <a:lvl1pPr algn="r">
              <a:defRPr sz="700" baseline="0">
                <a:solidFill>
                  <a:schemeClr val="accent2"/>
                </a:solidFill>
                <a:latin typeface="Work Sans" pitchFamily="2" charset="77"/>
              </a:defRPr>
            </a:lvl1pPr>
          </a:lstStyle>
          <a:p>
            <a:fld id="{B716C8F4-20CD-364A-8A8E-DE130115B178}" type="slidenum">
              <a:rPr lang="en-GB" noProof="0" smtClean="0"/>
              <a:pPr/>
              <a:t>‹#›</a:t>
            </a:fld>
            <a:endParaRPr lang="en-GB" noProof="0"/>
          </a:p>
        </p:txBody>
      </p:sp>
      <p:pic>
        <p:nvPicPr>
          <p:cNvPr id="8" name="Bildobjekt 7">
            <a:extLst>
              <a:ext uri="{FF2B5EF4-FFF2-40B4-BE49-F238E27FC236}">
                <a16:creationId xmlns:a16="http://schemas.microsoft.com/office/drawing/2014/main" id="{BF9B40D9-3FDF-80C1-89DD-E8B6DE0D8258}"/>
              </a:ext>
            </a:extLst>
          </p:cNvPr>
          <p:cNvPicPr>
            <a:picLocks noChangeAspect="1"/>
          </p:cNvPicPr>
          <p:nvPr userDrawn="1"/>
        </p:nvPicPr>
        <p:blipFill>
          <a:blip r:embed="rId13" cstate="print">
            <a:extLst>
              <a:ext uri="{28A0092B-C50C-407E-A947-70E740481C1C}">
                <a14:useLocalDpi xmlns:a14="http://schemas.microsoft.com/office/drawing/2010/main"/>
              </a:ext>
            </a:extLst>
          </a:blip>
          <a:stretch>
            <a:fillRect/>
          </a:stretch>
        </p:blipFill>
        <p:spPr>
          <a:xfrm>
            <a:off x="10838284" y="5633192"/>
            <a:ext cx="838515" cy="797194"/>
          </a:xfrm>
          <a:prstGeom prst="rect">
            <a:avLst/>
          </a:prstGeom>
        </p:spPr>
      </p:pic>
    </p:spTree>
    <p:extLst>
      <p:ext uri="{BB962C8B-B14F-4D97-AF65-F5344CB8AC3E}">
        <p14:creationId xmlns:p14="http://schemas.microsoft.com/office/powerpoint/2010/main" val="3199384822"/>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Lst>
  <p:txStyles>
    <p:titleStyle>
      <a:lvl1pPr algn="l" defTabSz="914400" rtl="0" eaLnBrk="1" latinLnBrk="0" hangingPunct="1">
        <a:lnSpc>
          <a:spcPts val="3840"/>
        </a:lnSpc>
        <a:spcBef>
          <a:spcPct val="0"/>
        </a:spcBef>
        <a:buNone/>
        <a:defRPr sz="3200" kern="1200" baseline="0">
          <a:solidFill>
            <a:schemeClr val="tx1"/>
          </a:solidFill>
          <a:latin typeface="Work Sans" pitchFamily="2" charset="77"/>
          <a:ea typeface="+mj-ea"/>
          <a:cs typeface="+mj-cs"/>
        </a:defRPr>
      </a:lvl1pPr>
    </p:titleStyle>
    <p:bodyStyle>
      <a:lvl1pPr marL="228600" indent="-228600" algn="l" defTabSz="914400" rtl="0" eaLnBrk="1" latinLnBrk="0" hangingPunct="1">
        <a:lnSpc>
          <a:spcPts val="2120"/>
        </a:lnSpc>
        <a:spcBef>
          <a:spcPts val="300"/>
        </a:spcBef>
        <a:buFont typeface="Arial" panose="020B0604020202020204" pitchFamily="34" charset="0"/>
        <a:buChar char="•"/>
        <a:defRPr sz="1600" kern="1200" baseline="0">
          <a:solidFill>
            <a:schemeClr val="tx1">
              <a:lumMod val="65000"/>
              <a:lumOff val="35000"/>
            </a:schemeClr>
          </a:solidFill>
          <a:latin typeface="Work Sans"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baseline="0">
          <a:solidFill>
            <a:schemeClr val="tx1">
              <a:lumMod val="65000"/>
              <a:lumOff val="35000"/>
            </a:schemeClr>
          </a:solidFill>
          <a:latin typeface="Work Sans" pitchFamily="2"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200" kern="1200" baseline="0">
          <a:solidFill>
            <a:schemeClr val="tx1">
              <a:lumMod val="65000"/>
              <a:lumOff val="35000"/>
            </a:schemeClr>
          </a:solidFill>
          <a:latin typeface="Work Sans" pitchFamily="2"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000" kern="1200" baseline="0">
          <a:solidFill>
            <a:schemeClr val="tx1">
              <a:lumMod val="65000"/>
              <a:lumOff val="35000"/>
            </a:schemeClr>
          </a:solidFill>
          <a:latin typeface="Work Sans" pitchFamily="2"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00" kern="1200" baseline="0">
          <a:solidFill>
            <a:schemeClr val="tx1">
              <a:lumMod val="65000"/>
              <a:lumOff val="35000"/>
            </a:schemeClr>
          </a:solidFill>
          <a:latin typeface="Work Sans"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BFBFBF"/>
        </a:solidFill>
        <a:effectLst/>
      </p:bgPr>
    </p:bg>
    <p:spTree>
      <p:nvGrpSpPr>
        <p:cNvPr id="1" name=""/>
        <p:cNvGrpSpPr/>
        <p:nvPr/>
      </p:nvGrpSpPr>
      <p:grpSpPr>
        <a:xfrm>
          <a:off x="0" y="0"/>
          <a:ext cx="0" cy="0"/>
          <a:chOff x="0" y="0"/>
          <a:chExt cx="0" cy="0"/>
        </a:xfrm>
      </p:grpSpPr>
      <p:sp>
        <p:nvSpPr>
          <p:cNvPr id="2" name="Platshållare för rubrik 1">
            <a:extLst>
              <a:ext uri="{FF2B5EF4-FFF2-40B4-BE49-F238E27FC236}">
                <a16:creationId xmlns:a16="http://schemas.microsoft.com/office/drawing/2014/main" id="{09A81581-C5EB-CCB3-0B2C-C4573813B28E}"/>
              </a:ext>
            </a:extLst>
          </p:cNvPr>
          <p:cNvSpPr>
            <a:spLocks noGrp="1"/>
          </p:cNvSpPr>
          <p:nvPr>
            <p:ph type="title"/>
          </p:nvPr>
        </p:nvSpPr>
        <p:spPr>
          <a:xfrm>
            <a:off x="600075" y="1169520"/>
            <a:ext cx="10990263" cy="568412"/>
          </a:xfrm>
          <a:prstGeom prst="rect">
            <a:avLst/>
          </a:prstGeom>
        </p:spPr>
        <p:txBody>
          <a:bodyPr vert="horz" lIns="91440" tIns="108000" rIns="91440" bIns="45720" rtlCol="0" anchor="t">
            <a:noAutofit/>
          </a:bodyPr>
          <a:lstStyle/>
          <a:p>
            <a:r>
              <a:rPr lang="en-GB" noProof="0"/>
              <a:t>Klicka här för att ändra mall för rubrikformat</a:t>
            </a:r>
          </a:p>
        </p:txBody>
      </p:sp>
      <p:sp>
        <p:nvSpPr>
          <p:cNvPr id="3" name="Platshållare för text 2">
            <a:extLst>
              <a:ext uri="{FF2B5EF4-FFF2-40B4-BE49-F238E27FC236}">
                <a16:creationId xmlns:a16="http://schemas.microsoft.com/office/drawing/2014/main" id="{79CF6E4A-7E25-7C38-5E61-0F057A6F15F8}"/>
              </a:ext>
            </a:extLst>
          </p:cNvPr>
          <p:cNvSpPr>
            <a:spLocks noGrp="1"/>
          </p:cNvSpPr>
          <p:nvPr>
            <p:ph type="body" idx="1"/>
          </p:nvPr>
        </p:nvSpPr>
        <p:spPr>
          <a:xfrm>
            <a:off x="600075" y="1795850"/>
            <a:ext cx="10990263" cy="4530302"/>
          </a:xfrm>
          <a:prstGeom prst="rect">
            <a:avLst/>
          </a:prstGeom>
        </p:spPr>
        <p:txBody>
          <a:bodyPr vert="horz" lIns="91440" tIns="45720" rIns="91440" bIns="45720" rtlCol="0">
            <a:noAutofit/>
          </a:bodyPr>
          <a:lstStyle/>
          <a:p>
            <a:pPr lvl="0"/>
            <a:r>
              <a:rPr lang="en-GB" noProof="0"/>
              <a:t>Klicka här för att ändra format på bakgrundstexten</a:t>
            </a:r>
          </a:p>
          <a:p>
            <a:pPr lvl="1"/>
            <a:r>
              <a:rPr lang="en-GB" noProof="0"/>
              <a:t>Nivå två</a:t>
            </a:r>
          </a:p>
          <a:p>
            <a:pPr lvl="2"/>
            <a:r>
              <a:rPr lang="en-GB" noProof="0"/>
              <a:t>Nivå tre</a:t>
            </a:r>
          </a:p>
          <a:p>
            <a:pPr lvl="3"/>
            <a:r>
              <a:rPr lang="en-GB" noProof="0"/>
              <a:t>Nivå fyra</a:t>
            </a:r>
          </a:p>
          <a:p>
            <a:pPr lvl="4"/>
            <a:r>
              <a:rPr lang="en-GB" noProof="0"/>
              <a:t>Nivå fem</a:t>
            </a:r>
          </a:p>
        </p:txBody>
      </p:sp>
      <p:sp>
        <p:nvSpPr>
          <p:cNvPr id="4" name="Platshållare för datum 3">
            <a:extLst>
              <a:ext uri="{FF2B5EF4-FFF2-40B4-BE49-F238E27FC236}">
                <a16:creationId xmlns:a16="http://schemas.microsoft.com/office/drawing/2014/main" id="{B02802BE-5037-20C2-C69A-3687142E17FF}"/>
              </a:ext>
            </a:extLst>
          </p:cNvPr>
          <p:cNvSpPr>
            <a:spLocks noGrp="1"/>
          </p:cNvSpPr>
          <p:nvPr>
            <p:ph type="dt" sz="half" idx="2"/>
          </p:nvPr>
        </p:nvSpPr>
        <p:spPr>
          <a:xfrm>
            <a:off x="600075" y="6473327"/>
            <a:ext cx="2743200" cy="94775"/>
          </a:xfrm>
          <a:prstGeom prst="rect">
            <a:avLst/>
          </a:prstGeom>
        </p:spPr>
        <p:txBody>
          <a:bodyPr vert="horz" lIns="91440" tIns="45720" rIns="91440" bIns="45720" rtlCol="0" anchor="ctr"/>
          <a:lstStyle>
            <a:lvl1pPr algn="l">
              <a:defRPr sz="700" baseline="0">
                <a:solidFill>
                  <a:schemeClr val="accent2"/>
                </a:solidFill>
                <a:latin typeface="Work Sans" pitchFamily="2" charset="77"/>
              </a:defRPr>
            </a:lvl1pPr>
          </a:lstStyle>
          <a:p>
            <a:fld id="{888E4D63-BE2C-4D4B-BBD2-256262659A9F}" type="datetime1">
              <a:rPr lang="en-GB" noProof="0" smtClean="0"/>
              <a:pPr/>
              <a:t>30/01/2025</a:t>
            </a:fld>
            <a:endParaRPr lang="en-GB" noProof="0"/>
          </a:p>
        </p:txBody>
      </p:sp>
      <p:sp>
        <p:nvSpPr>
          <p:cNvPr id="5" name="Platshållare för sidfot 4">
            <a:extLst>
              <a:ext uri="{FF2B5EF4-FFF2-40B4-BE49-F238E27FC236}">
                <a16:creationId xmlns:a16="http://schemas.microsoft.com/office/drawing/2014/main" id="{8EB4FE33-ACB2-4359-61CD-3E894F726E20}"/>
              </a:ext>
            </a:extLst>
          </p:cNvPr>
          <p:cNvSpPr>
            <a:spLocks noGrp="1"/>
          </p:cNvSpPr>
          <p:nvPr>
            <p:ph type="ftr" sz="quarter" idx="3"/>
          </p:nvPr>
        </p:nvSpPr>
        <p:spPr>
          <a:xfrm>
            <a:off x="4037805" y="6470364"/>
            <a:ext cx="4114800" cy="97738"/>
          </a:xfrm>
          <a:prstGeom prst="rect">
            <a:avLst/>
          </a:prstGeom>
        </p:spPr>
        <p:txBody>
          <a:bodyPr vert="horz" lIns="91440" tIns="45720" rIns="91440" bIns="45720" rtlCol="0" anchor="ctr"/>
          <a:lstStyle>
            <a:lvl1pPr algn="ctr">
              <a:defRPr sz="700" baseline="0">
                <a:solidFill>
                  <a:schemeClr val="accent2"/>
                </a:solidFill>
                <a:latin typeface="Work Sans" pitchFamily="2" charset="77"/>
              </a:defRPr>
            </a:lvl1pPr>
          </a:lstStyle>
          <a:p>
            <a:r>
              <a:rPr lang="en-GB" noProof="0"/>
              <a:t>Presentation footer</a:t>
            </a:r>
          </a:p>
        </p:txBody>
      </p:sp>
      <p:sp>
        <p:nvSpPr>
          <p:cNvPr id="6" name="Platshållare för bildnummer 5">
            <a:extLst>
              <a:ext uri="{FF2B5EF4-FFF2-40B4-BE49-F238E27FC236}">
                <a16:creationId xmlns:a16="http://schemas.microsoft.com/office/drawing/2014/main" id="{5847F348-31E2-5BEB-84BB-B45A40BF191E}"/>
              </a:ext>
            </a:extLst>
          </p:cNvPr>
          <p:cNvSpPr>
            <a:spLocks noGrp="1"/>
          </p:cNvSpPr>
          <p:nvPr>
            <p:ph type="sldNum" sz="quarter" idx="4"/>
          </p:nvPr>
        </p:nvSpPr>
        <p:spPr>
          <a:xfrm>
            <a:off x="8848725" y="6473328"/>
            <a:ext cx="2743200" cy="94775"/>
          </a:xfrm>
          <a:prstGeom prst="rect">
            <a:avLst/>
          </a:prstGeom>
        </p:spPr>
        <p:txBody>
          <a:bodyPr vert="horz" lIns="91440" tIns="45720" rIns="91440" bIns="45720" rtlCol="0" anchor="ctr"/>
          <a:lstStyle>
            <a:lvl1pPr algn="r">
              <a:defRPr sz="700" baseline="0">
                <a:solidFill>
                  <a:schemeClr val="accent2"/>
                </a:solidFill>
                <a:latin typeface="Work Sans" pitchFamily="2" charset="77"/>
              </a:defRPr>
            </a:lvl1pPr>
          </a:lstStyle>
          <a:p>
            <a:fld id="{B716C8F4-20CD-364A-8A8E-DE130115B178}" type="slidenum">
              <a:rPr lang="en-GB" noProof="0" smtClean="0"/>
              <a:pPr/>
              <a:t>‹#›</a:t>
            </a:fld>
            <a:endParaRPr lang="en-GB" noProof="0"/>
          </a:p>
        </p:txBody>
      </p:sp>
      <p:pic>
        <p:nvPicPr>
          <p:cNvPr id="8" name="Bildobjekt 7">
            <a:extLst>
              <a:ext uri="{FF2B5EF4-FFF2-40B4-BE49-F238E27FC236}">
                <a16:creationId xmlns:a16="http://schemas.microsoft.com/office/drawing/2014/main" id="{BF9B40D9-3FDF-80C1-89DD-E8B6DE0D8258}"/>
              </a:ext>
            </a:extLst>
          </p:cNvPr>
          <p:cNvPicPr>
            <a:picLocks noChangeAspect="1"/>
          </p:cNvPicPr>
          <p:nvPr userDrawn="1"/>
        </p:nvPicPr>
        <p:blipFill>
          <a:blip r:embed="rId13" cstate="print">
            <a:extLst>
              <a:ext uri="{28A0092B-C50C-407E-A947-70E740481C1C}">
                <a14:useLocalDpi xmlns:a14="http://schemas.microsoft.com/office/drawing/2010/main"/>
              </a:ext>
            </a:extLst>
          </a:blip>
          <a:stretch>
            <a:fillRect/>
          </a:stretch>
        </p:blipFill>
        <p:spPr>
          <a:xfrm>
            <a:off x="10838284" y="5633192"/>
            <a:ext cx="838515" cy="797194"/>
          </a:xfrm>
          <a:prstGeom prst="rect">
            <a:avLst/>
          </a:prstGeom>
        </p:spPr>
      </p:pic>
    </p:spTree>
    <p:extLst>
      <p:ext uri="{BB962C8B-B14F-4D97-AF65-F5344CB8AC3E}">
        <p14:creationId xmlns:p14="http://schemas.microsoft.com/office/powerpoint/2010/main" val="2680173626"/>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Lst>
  <p:txStyles>
    <p:titleStyle>
      <a:lvl1pPr algn="l" defTabSz="914400" rtl="0" eaLnBrk="1" latinLnBrk="0" hangingPunct="1">
        <a:lnSpc>
          <a:spcPts val="3840"/>
        </a:lnSpc>
        <a:spcBef>
          <a:spcPct val="0"/>
        </a:spcBef>
        <a:buNone/>
        <a:defRPr sz="3200" kern="1200" baseline="0">
          <a:solidFill>
            <a:schemeClr val="tx1"/>
          </a:solidFill>
          <a:latin typeface="Work Sans" pitchFamily="2" charset="77"/>
          <a:ea typeface="+mj-ea"/>
          <a:cs typeface="+mj-cs"/>
        </a:defRPr>
      </a:lvl1pPr>
    </p:titleStyle>
    <p:bodyStyle>
      <a:lvl1pPr marL="228600" indent="-228600" algn="l" defTabSz="914400" rtl="0" eaLnBrk="1" latinLnBrk="0" hangingPunct="1">
        <a:lnSpc>
          <a:spcPts val="2120"/>
        </a:lnSpc>
        <a:spcBef>
          <a:spcPts val="300"/>
        </a:spcBef>
        <a:buFont typeface="Arial" panose="020B0604020202020204" pitchFamily="34" charset="0"/>
        <a:buChar char="•"/>
        <a:defRPr sz="1600" kern="1200" baseline="0">
          <a:solidFill>
            <a:schemeClr val="tx1">
              <a:lumMod val="65000"/>
              <a:lumOff val="35000"/>
            </a:schemeClr>
          </a:solidFill>
          <a:latin typeface="Work Sans"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baseline="0">
          <a:solidFill>
            <a:schemeClr val="tx1">
              <a:lumMod val="65000"/>
              <a:lumOff val="35000"/>
            </a:schemeClr>
          </a:solidFill>
          <a:latin typeface="Work Sans" pitchFamily="2"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200" kern="1200" baseline="0">
          <a:solidFill>
            <a:schemeClr val="tx1">
              <a:lumMod val="65000"/>
              <a:lumOff val="35000"/>
            </a:schemeClr>
          </a:solidFill>
          <a:latin typeface="Work Sans" pitchFamily="2"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000" kern="1200" baseline="0">
          <a:solidFill>
            <a:schemeClr val="tx1">
              <a:lumMod val="65000"/>
              <a:lumOff val="35000"/>
            </a:schemeClr>
          </a:solidFill>
          <a:latin typeface="Work Sans" pitchFamily="2"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00" kern="1200" baseline="0">
          <a:solidFill>
            <a:schemeClr val="tx1">
              <a:lumMod val="65000"/>
              <a:lumOff val="35000"/>
            </a:schemeClr>
          </a:solidFill>
          <a:latin typeface="Work Sans"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150.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3.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90.png"/><Relationship Id="rId5" Type="http://schemas.openxmlformats.org/officeDocument/2006/relationships/image" Target="../media/image180.png"/><Relationship Id="rId4" Type="http://schemas.openxmlformats.org/officeDocument/2006/relationships/image" Target="../media/image170.png"/></Relationships>
</file>

<file path=ppt/slides/_rels/slide12.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slideLayout" Target="../slideLayouts/slideLayout2.xml"/><Relationship Id="rId7" Type="http://schemas.openxmlformats.org/officeDocument/2006/relationships/image" Target="../media/image240.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230.png"/><Relationship Id="rId5" Type="http://schemas.openxmlformats.org/officeDocument/2006/relationships/image" Target="../media/image25.png"/><Relationship Id="rId4" Type="http://schemas.openxmlformats.org/officeDocument/2006/relationships/image" Target="../media/image24.png"/><Relationship Id="rId9" Type="http://schemas.openxmlformats.org/officeDocument/2006/relationships/image" Target="../media/image27.png"/></Relationships>
</file>

<file path=ppt/slides/_rels/slide13.xml.rels><?xml version="1.0" encoding="UTF-8" standalone="yes"?>
<Relationships xmlns="http://schemas.openxmlformats.org/package/2006/relationships"><Relationship Id="rId2" Type="http://schemas.openxmlformats.org/officeDocument/2006/relationships/image" Target="../media/image27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hyperlink" Target="https://www.youtube.com/watch?v=eJIp_mgVLwE&amp;pp=ygUcbXV0dWFsIGluZm9ybWF0aW9uIHN0YXRxdWVzdA%3D%3D"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2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 Id="rId9"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605358F1-922A-C7F3-A6E9-0F6221082D49}"/>
              </a:ext>
            </a:extLst>
          </p:cNvPr>
          <p:cNvSpPr>
            <a:spLocks noGrp="1"/>
          </p:cNvSpPr>
          <p:nvPr>
            <p:ph type="ctrTitle"/>
          </p:nvPr>
        </p:nvSpPr>
        <p:spPr>
          <a:xfrm>
            <a:off x="1320715" y="2836719"/>
            <a:ext cx="9548981" cy="2119745"/>
          </a:xfrm>
        </p:spPr>
        <p:txBody>
          <a:bodyPr/>
          <a:lstStyle/>
          <a:p>
            <a:pPr>
              <a:lnSpc>
                <a:spcPct val="100000"/>
              </a:lnSpc>
            </a:pPr>
            <a:r>
              <a:rPr lang="en-GB" dirty="0"/>
              <a:t>Linear Regression and </a:t>
            </a:r>
            <a:br>
              <a:rPr lang="en-GB" dirty="0"/>
            </a:br>
            <a:r>
              <a:rPr lang="en-GB" dirty="0"/>
              <a:t>Feature Engineering</a:t>
            </a:r>
          </a:p>
        </p:txBody>
      </p:sp>
      <p:sp>
        <p:nvSpPr>
          <p:cNvPr id="3" name="Underrubrik 2">
            <a:extLst>
              <a:ext uri="{FF2B5EF4-FFF2-40B4-BE49-F238E27FC236}">
                <a16:creationId xmlns:a16="http://schemas.microsoft.com/office/drawing/2014/main" id="{10AEE97D-FBCF-C7E2-AC97-1B5EB152B3E6}"/>
              </a:ext>
            </a:extLst>
          </p:cNvPr>
          <p:cNvSpPr>
            <a:spLocks noGrp="1"/>
          </p:cNvSpPr>
          <p:nvPr>
            <p:ph type="subTitle" idx="1"/>
          </p:nvPr>
        </p:nvSpPr>
        <p:spPr>
          <a:xfrm>
            <a:off x="2132011" y="5337040"/>
            <a:ext cx="7926387" cy="461962"/>
          </a:xfrm>
        </p:spPr>
        <p:txBody>
          <a:bodyPr/>
          <a:lstStyle/>
          <a:p>
            <a:r>
              <a:rPr lang="en-GB" dirty="0" err="1"/>
              <a:t>Dr.</a:t>
            </a:r>
            <a:r>
              <a:rPr lang="en-GB"/>
              <a:t> Sourasekhar </a:t>
            </a:r>
            <a:r>
              <a:rPr lang="en-GB" dirty="0"/>
              <a:t>Banerjee (Ph.D.)</a:t>
            </a:r>
          </a:p>
        </p:txBody>
      </p:sp>
    </p:spTree>
    <p:extLst>
      <p:ext uri="{BB962C8B-B14F-4D97-AF65-F5344CB8AC3E}">
        <p14:creationId xmlns:p14="http://schemas.microsoft.com/office/powerpoint/2010/main" val="34079652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F7635E-33B0-95EA-7F96-3B6BAA8FC339}"/>
              </a:ext>
            </a:extLst>
          </p:cNvPr>
          <p:cNvSpPr>
            <a:spLocks noGrp="1"/>
          </p:cNvSpPr>
          <p:nvPr>
            <p:ph type="title"/>
          </p:nvPr>
        </p:nvSpPr>
        <p:spPr/>
        <p:txBody>
          <a:bodyPr/>
          <a:lstStyle/>
          <a:p>
            <a:r>
              <a:rPr lang="en-US" dirty="0"/>
              <a:t>Gradient Descent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20153B5-4AB5-CA8F-AF1F-10E7FF18849A}"/>
                  </a:ext>
                </a:extLst>
              </p:cNvPr>
              <p:cNvSpPr>
                <a:spLocks noGrp="1"/>
              </p:cNvSpPr>
              <p:nvPr>
                <p:ph sz="quarter" idx="13"/>
              </p:nvPr>
            </p:nvSpPr>
            <p:spPr>
              <a:xfrm>
                <a:off x="947739" y="1776413"/>
                <a:ext cx="5563898" cy="4244974"/>
              </a:xfrm>
            </p:spPr>
            <p:txBody>
              <a:bodyPr/>
              <a:lstStyle/>
              <a:p>
                <a:pPr>
                  <a:lnSpc>
                    <a:spcPct val="100000"/>
                  </a:lnSpc>
                </a:pPr>
                <a:r>
                  <a:rPr lang="en-US" sz="2400" dirty="0">
                    <a:solidFill>
                      <a:schemeClr val="tx1"/>
                    </a:solidFill>
                  </a:rPr>
                  <a:t>An optimization algorithm used to minimize a loss function by iteratively moving in the direction of steepest descent, as defined by the negative of the gradient.</a:t>
                </a:r>
              </a:p>
              <a:p>
                <a:pPr>
                  <a:lnSpc>
                    <a:spcPct val="100000"/>
                  </a:lnSpc>
                </a:pPr>
                <a:endParaRPr lang="en-US" sz="2400" dirty="0">
                  <a:solidFill>
                    <a:schemeClr val="tx1"/>
                  </a:solidFill>
                </a:endParaRPr>
              </a:p>
              <a:p>
                <a:pPr>
                  <a:lnSpc>
                    <a:spcPct val="100000"/>
                  </a:lnSpc>
                </a:pPr>
                <a:r>
                  <a:rPr lang="en-US" sz="2400" dirty="0">
                    <a:solidFill>
                      <a:schemeClr val="tx1"/>
                    </a:solidFill>
                  </a:rPr>
                  <a:t>Objective: Find the minimum of a function by adjusting parameters iteratively.</a:t>
                </a:r>
              </a:p>
              <a:p>
                <a:pPr>
                  <a:lnSpc>
                    <a:spcPct val="100000"/>
                  </a:lnSpc>
                </a:pPr>
                <a:r>
                  <a:rPr lang="en-US" sz="2400" dirty="0">
                    <a:solidFill>
                      <a:schemeClr val="tx1"/>
                    </a:solidFill>
                  </a:rPr>
                  <a:t>Example: </a:t>
                </a:r>
                <a14:m>
                  <m:oMath xmlns:m="http://schemas.openxmlformats.org/officeDocument/2006/math">
                    <m:r>
                      <m:rPr>
                        <m:sty m:val="p"/>
                      </m:rPr>
                      <a:rPr lang="sv-SE" sz="2400" i="1" dirty="0" smtClean="0">
                        <a:solidFill>
                          <a:schemeClr val="tx1"/>
                        </a:solidFill>
                        <a:latin typeface="Cambria Math" panose="02040503050406030204" pitchFamily="18" charset="0"/>
                      </a:rPr>
                      <m:t>f</m:t>
                    </m:r>
                    <m:d>
                      <m:dPr>
                        <m:ctrlPr>
                          <a:rPr lang="sv-SE" sz="2400" b="0" i="1" dirty="0" smtClean="0">
                            <a:solidFill>
                              <a:schemeClr val="tx1"/>
                            </a:solidFill>
                            <a:latin typeface="Cambria Math" panose="02040503050406030204" pitchFamily="18" charset="0"/>
                          </a:rPr>
                        </m:ctrlPr>
                      </m:dPr>
                      <m:e>
                        <m:r>
                          <a:rPr lang="sv-SE" sz="2400" b="0" i="1" dirty="0" smtClean="0">
                            <a:solidFill>
                              <a:schemeClr val="tx1"/>
                            </a:solidFill>
                            <a:latin typeface="Cambria Math" panose="02040503050406030204" pitchFamily="18" charset="0"/>
                          </a:rPr>
                          <m:t>𝜃</m:t>
                        </m:r>
                      </m:e>
                    </m:d>
                    <m:r>
                      <a:rPr lang="sv-SE" sz="2400" b="0" i="1" dirty="0" smtClean="0">
                        <a:solidFill>
                          <a:schemeClr val="tx1"/>
                        </a:solidFill>
                        <a:latin typeface="Cambria Math" panose="02040503050406030204" pitchFamily="18" charset="0"/>
                      </a:rPr>
                      <m:t>=</m:t>
                    </m:r>
                    <m:sSup>
                      <m:sSupPr>
                        <m:ctrlPr>
                          <a:rPr lang="sv-SE" sz="2400" b="0" i="1" smtClean="0">
                            <a:solidFill>
                              <a:schemeClr val="tx1"/>
                            </a:solidFill>
                            <a:latin typeface="Cambria Math" panose="02040503050406030204" pitchFamily="18" charset="0"/>
                          </a:rPr>
                        </m:ctrlPr>
                      </m:sSupPr>
                      <m:e>
                        <m:r>
                          <a:rPr lang="sv-SE" sz="2400" b="0" i="1" smtClean="0">
                            <a:solidFill>
                              <a:schemeClr val="tx1"/>
                            </a:solidFill>
                            <a:latin typeface="Cambria Math" panose="02040503050406030204" pitchFamily="18" charset="0"/>
                          </a:rPr>
                          <m:t>𝜃</m:t>
                        </m:r>
                      </m:e>
                      <m:sup>
                        <m:r>
                          <a:rPr lang="sv-SE" sz="2400" b="0" i="1" smtClean="0">
                            <a:solidFill>
                              <a:schemeClr val="tx1"/>
                            </a:solidFill>
                            <a:latin typeface="Cambria Math" panose="02040503050406030204" pitchFamily="18" charset="0"/>
                          </a:rPr>
                          <m:t>4</m:t>
                        </m:r>
                      </m:sup>
                    </m:sSup>
                    <m:r>
                      <a:rPr lang="sv-SE" sz="2400" b="0" i="1" smtClean="0">
                        <a:solidFill>
                          <a:schemeClr val="tx1"/>
                        </a:solidFill>
                        <a:latin typeface="Cambria Math" panose="02040503050406030204" pitchFamily="18" charset="0"/>
                      </a:rPr>
                      <m:t>−3</m:t>
                    </m:r>
                    <m:sSup>
                      <m:sSupPr>
                        <m:ctrlPr>
                          <a:rPr lang="sv-SE" sz="2400" b="0" i="1" smtClean="0">
                            <a:solidFill>
                              <a:schemeClr val="tx1"/>
                            </a:solidFill>
                            <a:latin typeface="Cambria Math" panose="02040503050406030204" pitchFamily="18" charset="0"/>
                          </a:rPr>
                        </m:ctrlPr>
                      </m:sSupPr>
                      <m:e>
                        <m:r>
                          <a:rPr lang="sv-SE" sz="2400" b="0" i="1" smtClean="0">
                            <a:solidFill>
                              <a:schemeClr val="tx1"/>
                            </a:solidFill>
                            <a:latin typeface="Cambria Math" panose="02040503050406030204" pitchFamily="18" charset="0"/>
                          </a:rPr>
                          <m:t>𝜃</m:t>
                        </m:r>
                      </m:e>
                      <m:sup>
                        <m:r>
                          <a:rPr lang="sv-SE" sz="2400" b="0" i="1" smtClean="0">
                            <a:solidFill>
                              <a:schemeClr val="tx1"/>
                            </a:solidFill>
                            <a:latin typeface="Cambria Math" panose="02040503050406030204" pitchFamily="18" charset="0"/>
                          </a:rPr>
                          <m:t>3</m:t>
                        </m:r>
                      </m:sup>
                    </m:sSup>
                    <m:r>
                      <a:rPr lang="sv-SE" sz="2400" b="0" i="1" smtClean="0">
                        <a:solidFill>
                          <a:schemeClr val="tx1"/>
                        </a:solidFill>
                        <a:latin typeface="Cambria Math" panose="02040503050406030204" pitchFamily="18" charset="0"/>
                      </a:rPr>
                      <m:t>+2</m:t>
                    </m:r>
                  </m:oMath>
                </a14:m>
                <a:endParaRPr lang="en-US" sz="2400" dirty="0">
                  <a:solidFill>
                    <a:schemeClr val="tx1"/>
                  </a:solidFill>
                </a:endParaRPr>
              </a:p>
            </p:txBody>
          </p:sp>
        </mc:Choice>
        <mc:Fallback xmlns="">
          <p:sp>
            <p:nvSpPr>
              <p:cNvPr id="3" name="Content Placeholder 2">
                <a:extLst>
                  <a:ext uri="{FF2B5EF4-FFF2-40B4-BE49-F238E27FC236}">
                    <a16:creationId xmlns:a16="http://schemas.microsoft.com/office/drawing/2014/main" id="{420153B5-4AB5-CA8F-AF1F-10E7FF18849A}"/>
                  </a:ext>
                </a:extLst>
              </p:cNvPr>
              <p:cNvSpPr>
                <a:spLocks noGrp="1" noRot="1" noChangeAspect="1" noMove="1" noResize="1" noEditPoints="1" noAdjustHandles="1" noChangeArrowheads="1" noChangeShapeType="1" noTextEdit="1"/>
              </p:cNvSpPr>
              <p:nvPr>
                <p:ph sz="quarter" idx="13"/>
              </p:nvPr>
            </p:nvSpPr>
            <p:spPr>
              <a:xfrm>
                <a:off x="947739" y="1776413"/>
                <a:ext cx="5563898" cy="4244974"/>
              </a:xfrm>
              <a:blipFill>
                <a:blip r:embed="rId4"/>
                <a:stretch>
                  <a:fillRect l="-1367" t="-1190" r="-2961"/>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B63D2878-C3A4-5AD1-BCCD-AE5E5A0CF56A}"/>
              </a:ext>
            </a:extLst>
          </p:cNvPr>
          <p:cNvPicPr>
            <a:picLocks noChangeAspect="1"/>
          </p:cNvPicPr>
          <p:nvPr/>
        </p:nvPicPr>
        <p:blipFill>
          <a:blip r:embed="rId5"/>
          <a:srcRect l="6200" t="3234" r="8946"/>
          <a:stretch/>
        </p:blipFill>
        <p:spPr>
          <a:xfrm>
            <a:off x="6828741" y="1730191"/>
            <a:ext cx="5316098" cy="3637438"/>
          </a:xfrm>
          <a:prstGeom prst="rect">
            <a:avLst/>
          </a:prstGeom>
        </p:spPr>
      </p:pic>
    </p:spTree>
    <p:extLst>
      <p:ext uri="{BB962C8B-B14F-4D97-AF65-F5344CB8AC3E}">
        <p14:creationId xmlns:p14="http://schemas.microsoft.com/office/powerpoint/2010/main" val="29480648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69855F-846F-6FD6-210C-CF5D5665C62A}"/>
              </a:ext>
            </a:extLst>
          </p:cNvPr>
          <p:cNvSpPr>
            <a:spLocks noGrp="1"/>
          </p:cNvSpPr>
          <p:nvPr>
            <p:ph type="title"/>
          </p:nvPr>
        </p:nvSpPr>
        <p:spPr>
          <a:xfrm>
            <a:off x="474089" y="836613"/>
            <a:ext cx="10420268" cy="716142"/>
          </a:xfrm>
        </p:spPr>
        <p:txBody>
          <a:bodyPr/>
          <a:lstStyle/>
          <a:p>
            <a:r>
              <a:rPr lang="en-US" dirty="0"/>
              <a:t>Gradient Descent (Contd.)</a:t>
            </a:r>
          </a:p>
        </p:txBody>
      </p:sp>
      <mc:AlternateContent xmlns:mc="http://schemas.openxmlformats.org/markup-compatibility/2006" xmlns:a14="http://schemas.microsoft.com/office/drawing/2010/main">
        <mc:Choice Requires="a14">
          <p:sp>
            <p:nvSpPr>
              <p:cNvPr id="4" name="Rounded Rectangle 3">
                <a:extLst>
                  <a:ext uri="{FF2B5EF4-FFF2-40B4-BE49-F238E27FC236}">
                    <a16:creationId xmlns:a16="http://schemas.microsoft.com/office/drawing/2014/main" id="{2E3435AB-DD18-80C0-BCA1-CD6CCA6AE4FF}"/>
                  </a:ext>
                </a:extLst>
              </p:cNvPr>
              <p:cNvSpPr/>
              <p:nvPr/>
            </p:nvSpPr>
            <p:spPr>
              <a:xfrm>
                <a:off x="2241062" y="1730191"/>
                <a:ext cx="4484028" cy="922914"/>
              </a:xfrm>
              <a:prstGeom prst="roundRect">
                <a:avLst/>
              </a:prstGeom>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sv-SE" sz="2400" b="0" dirty="0">
                    <a:solidFill>
                      <a:schemeClr val="tx1"/>
                    </a:solidFill>
                  </a:rPr>
                  <a:t>Step1: </a:t>
                </a:r>
                <a14:m>
                  <m:oMath xmlns:m="http://schemas.openxmlformats.org/officeDocument/2006/math">
                    <m:r>
                      <m:rPr>
                        <m:sty m:val="p"/>
                      </m:rPr>
                      <a:rPr lang="sv-SE" sz="2400" b="0" i="0" smtClean="0">
                        <a:solidFill>
                          <a:schemeClr val="tx1"/>
                        </a:solidFill>
                        <a:latin typeface="Cambria Math" panose="02040503050406030204" pitchFamily="18" charset="0"/>
                      </a:rPr>
                      <m:t>Initialize</m:t>
                    </m:r>
                    <m:r>
                      <a:rPr lang="sv-SE" sz="2400" b="0" i="0" smtClean="0">
                        <a:solidFill>
                          <a:schemeClr val="tx1"/>
                        </a:solidFill>
                        <a:latin typeface="Cambria Math" panose="02040503050406030204" pitchFamily="18" charset="0"/>
                      </a:rPr>
                      <m:t> </m:t>
                    </m:r>
                    <m:r>
                      <m:rPr>
                        <m:sty m:val="p"/>
                      </m:rPr>
                      <a:rPr lang="sv-SE" sz="2400" b="0" i="0" smtClean="0">
                        <a:solidFill>
                          <a:schemeClr val="tx1"/>
                        </a:solidFill>
                        <a:latin typeface="Cambria Math" panose="02040503050406030204" pitchFamily="18" charset="0"/>
                      </a:rPr>
                      <m:t>parameters</m:t>
                    </m:r>
                    <m:r>
                      <a:rPr lang="sv-SE" sz="2400" b="0" i="0" smtClean="0">
                        <a:solidFill>
                          <a:schemeClr val="tx1"/>
                        </a:solidFill>
                        <a:latin typeface="Cambria Math" panose="02040503050406030204" pitchFamily="18" charset="0"/>
                      </a:rPr>
                      <m:t> (</m:t>
                    </m:r>
                    <m:r>
                      <a:rPr lang="sv-SE" sz="2400" b="0" i="1" smtClean="0">
                        <a:solidFill>
                          <a:schemeClr val="tx1"/>
                        </a:solidFill>
                        <a:latin typeface="Cambria Math" panose="02040503050406030204" pitchFamily="18" charset="0"/>
                      </a:rPr>
                      <m:t>𝜃</m:t>
                    </m:r>
                    <m:r>
                      <a:rPr lang="sv-SE" sz="2400" b="0" i="1" smtClean="0">
                        <a:solidFill>
                          <a:schemeClr val="tx1"/>
                        </a:solidFill>
                        <a:latin typeface="Cambria Math" panose="02040503050406030204" pitchFamily="18" charset="0"/>
                      </a:rPr>
                      <m:t>)</m:t>
                    </m:r>
                  </m:oMath>
                </a14:m>
                <a:endParaRPr lang="en-US" sz="2400" dirty="0"/>
              </a:p>
            </p:txBody>
          </p:sp>
        </mc:Choice>
        <mc:Fallback xmlns="">
          <p:sp>
            <p:nvSpPr>
              <p:cNvPr id="4" name="Rounded Rectangle 3">
                <a:extLst>
                  <a:ext uri="{FF2B5EF4-FFF2-40B4-BE49-F238E27FC236}">
                    <a16:creationId xmlns:a16="http://schemas.microsoft.com/office/drawing/2014/main" id="{2E3435AB-DD18-80C0-BCA1-CD6CCA6AE4FF}"/>
                  </a:ext>
                </a:extLst>
              </p:cNvPr>
              <p:cNvSpPr>
                <a:spLocks noRot="1" noChangeAspect="1" noMove="1" noResize="1" noEditPoints="1" noAdjustHandles="1" noChangeArrowheads="1" noChangeShapeType="1" noTextEdit="1"/>
              </p:cNvSpPr>
              <p:nvPr/>
            </p:nvSpPr>
            <p:spPr>
              <a:xfrm>
                <a:off x="2241062" y="1730191"/>
                <a:ext cx="4484028" cy="922914"/>
              </a:xfrm>
              <a:prstGeom prst="roundRect">
                <a:avLst/>
              </a:prstGeom>
              <a:blipFill>
                <a:blip r:embed="rId4"/>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ounded Rectangle 4">
                <a:extLst>
                  <a:ext uri="{FF2B5EF4-FFF2-40B4-BE49-F238E27FC236}">
                    <a16:creationId xmlns:a16="http://schemas.microsoft.com/office/drawing/2014/main" id="{1F82BD16-7F9C-3B81-67C2-568CA1F1E87E}"/>
                  </a:ext>
                </a:extLst>
              </p:cNvPr>
              <p:cNvSpPr/>
              <p:nvPr/>
            </p:nvSpPr>
            <p:spPr>
              <a:xfrm>
                <a:off x="2221167" y="4675724"/>
                <a:ext cx="4493379" cy="915179"/>
              </a:xfrm>
              <a:prstGeom prst="roundRect">
                <a:avLst/>
              </a:prstGeom>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sv-SE" sz="2400" b="0" dirty="0">
                    <a:solidFill>
                      <a:schemeClr val="tx1"/>
                    </a:solidFill>
                  </a:rPr>
                  <a:t>Step 3: </a:t>
                </a:r>
                <a:r>
                  <a:rPr lang="sv-SE" sz="2400" b="0" dirty="0" err="1">
                    <a:solidFill>
                      <a:schemeClr val="tx1"/>
                    </a:solidFill>
                  </a:rPr>
                  <a:t>Update</a:t>
                </a:r>
                <a:r>
                  <a:rPr lang="sv-SE" sz="2400" b="0" dirty="0">
                    <a:solidFill>
                      <a:schemeClr val="tx1"/>
                    </a:solidFill>
                  </a:rPr>
                  <a:t> </a:t>
                </a:r>
                <a:r>
                  <a:rPr lang="sv-SE" sz="2400" b="0" dirty="0" err="1">
                    <a:solidFill>
                      <a:schemeClr val="tx1"/>
                    </a:solidFill>
                  </a:rPr>
                  <a:t>weights</a:t>
                </a:r>
                <a:br>
                  <a:rPr lang="sv-SE" sz="2400" b="0" dirty="0">
                    <a:solidFill>
                      <a:schemeClr val="tx1"/>
                    </a:solidFill>
                  </a:rPr>
                </a:br>
                <a14:m>
                  <m:oMathPara xmlns:m="http://schemas.openxmlformats.org/officeDocument/2006/math">
                    <m:oMathParaPr>
                      <m:jc m:val="centerGroup"/>
                    </m:oMathParaPr>
                    <m:oMath xmlns:m="http://schemas.openxmlformats.org/officeDocument/2006/math">
                      <m:r>
                        <a:rPr lang="sv-SE" sz="2400" b="0" i="1" smtClean="0">
                          <a:solidFill>
                            <a:schemeClr val="tx1"/>
                          </a:solidFill>
                          <a:latin typeface="Cambria Math" panose="02040503050406030204" pitchFamily="18" charset="0"/>
                        </a:rPr>
                        <m:t>𝜃</m:t>
                      </m:r>
                      <m:r>
                        <a:rPr lang="sv-SE" sz="2400" b="0" i="1" smtClean="0">
                          <a:solidFill>
                            <a:schemeClr val="tx1"/>
                          </a:solidFill>
                          <a:latin typeface="Cambria Math" panose="02040503050406030204" pitchFamily="18" charset="0"/>
                        </a:rPr>
                        <m:t>=</m:t>
                      </m:r>
                      <m:r>
                        <a:rPr lang="sv-SE" sz="2400" b="0" i="1" smtClean="0">
                          <a:solidFill>
                            <a:schemeClr val="tx1"/>
                          </a:solidFill>
                          <a:latin typeface="Cambria Math" panose="02040503050406030204" pitchFamily="18" charset="0"/>
                        </a:rPr>
                        <m:t>𝜃</m:t>
                      </m:r>
                      <m:r>
                        <a:rPr lang="sv-SE" sz="2400" b="0" i="1" smtClean="0">
                          <a:solidFill>
                            <a:schemeClr val="tx1"/>
                          </a:solidFill>
                          <a:latin typeface="Cambria Math" panose="02040503050406030204" pitchFamily="18" charset="0"/>
                        </a:rPr>
                        <m:t> −</m:t>
                      </m:r>
                      <m:r>
                        <a:rPr lang="sv-SE" sz="2400" b="0" i="1" smtClean="0">
                          <a:solidFill>
                            <a:schemeClr val="tx1"/>
                          </a:solidFill>
                          <a:latin typeface="Cambria Math" panose="02040503050406030204" pitchFamily="18" charset="0"/>
                        </a:rPr>
                        <m:t>𝜂</m:t>
                      </m:r>
                      <m:r>
                        <a:rPr lang="sv-SE" sz="2400" b="0" i="1" smtClean="0">
                          <a:solidFill>
                            <a:schemeClr val="tx1"/>
                          </a:solidFill>
                          <a:latin typeface="Cambria Math" panose="02040503050406030204" pitchFamily="18" charset="0"/>
                        </a:rPr>
                        <m:t> </m:t>
                      </m:r>
                      <m:r>
                        <m:rPr>
                          <m:sty m:val="p"/>
                        </m:rPr>
                        <a:rPr lang="sv-SE" sz="2400" b="0" i="0" smtClean="0">
                          <a:solidFill>
                            <a:schemeClr val="tx1"/>
                          </a:solidFill>
                          <a:latin typeface="Cambria Math" panose="02040503050406030204" pitchFamily="18" charset="0"/>
                        </a:rPr>
                        <m:t>∇</m:t>
                      </m:r>
                      <m:r>
                        <a:rPr lang="sv-SE" sz="2400" b="0" i="1" smtClean="0">
                          <a:solidFill>
                            <a:schemeClr val="tx1"/>
                          </a:solidFill>
                          <a:latin typeface="Cambria Math" panose="02040503050406030204" pitchFamily="18" charset="0"/>
                        </a:rPr>
                        <m:t>𝐿</m:t>
                      </m:r>
                      <m:r>
                        <a:rPr lang="sv-SE" sz="2400" b="0" i="1" smtClean="0">
                          <a:solidFill>
                            <a:schemeClr val="tx1"/>
                          </a:solidFill>
                          <a:latin typeface="Cambria Math" panose="02040503050406030204" pitchFamily="18" charset="0"/>
                        </a:rPr>
                        <m:t>(</m:t>
                      </m:r>
                      <m:r>
                        <a:rPr lang="sv-SE" sz="2400" b="0" i="1" smtClean="0">
                          <a:solidFill>
                            <a:schemeClr val="tx1"/>
                          </a:solidFill>
                          <a:latin typeface="Cambria Math" panose="02040503050406030204" pitchFamily="18" charset="0"/>
                        </a:rPr>
                        <m:t>𝜃</m:t>
                      </m:r>
                      <m:r>
                        <a:rPr lang="sv-SE" sz="2400" b="0" i="1" smtClean="0">
                          <a:solidFill>
                            <a:schemeClr val="tx1"/>
                          </a:solidFill>
                          <a:latin typeface="Cambria Math" panose="02040503050406030204" pitchFamily="18" charset="0"/>
                        </a:rPr>
                        <m:t>)</m:t>
                      </m:r>
                    </m:oMath>
                  </m:oMathPara>
                </a14:m>
                <a:endParaRPr lang="en-US" sz="2400" dirty="0">
                  <a:solidFill>
                    <a:schemeClr val="tx1"/>
                  </a:solidFill>
                </a:endParaRPr>
              </a:p>
            </p:txBody>
          </p:sp>
        </mc:Choice>
        <mc:Fallback xmlns="">
          <p:sp>
            <p:nvSpPr>
              <p:cNvPr id="5" name="Rounded Rectangle 4">
                <a:extLst>
                  <a:ext uri="{FF2B5EF4-FFF2-40B4-BE49-F238E27FC236}">
                    <a16:creationId xmlns:a16="http://schemas.microsoft.com/office/drawing/2014/main" id="{1F82BD16-7F9C-3B81-67C2-568CA1F1E87E}"/>
                  </a:ext>
                </a:extLst>
              </p:cNvPr>
              <p:cNvSpPr>
                <a:spLocks noRot="1" noChangeAspect="1" noMove="1" noResize="1" noEditPoints="1" noAdjustHandles="1" noChangeArrowheads="1" noChangeShapeType="1" noTextEdit="1"/>
              </p:cNvSpPr>
              <p:nvPr/>
            </p:nvSpPr>
            <p:spPr>
              <a:xfrm>
                <a:off x="2221167" y="4675724"/>
                <a:ext cx="4493379" cy="915179"/>
              </a:xfrm>
              <a:prstGeom prst="roundRect">
                <a:avLst/>
              </a:prstGeom>
              <a:blipFill>
                <a:blip r:embed="rId5"/>
                <a:stretch>
                  <a:fillRect t="-1351" b="-10811"/>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ounded Rectangle 5">
                <a:extLst>
                  <a:ext uri="{FF2B5EF4-FFF2-40B4-BE49-F238E27FC236}">
                    <a16:creationId xmlns:a16="http://schemas.microsoft.com/office/drawing/2014/main" id="{334E94F5-5B91-052C-6BFA-D1A115B565C3}"/>
                  </a:ext>
                </a:extLst>
              </p:cNvPr>
              <p:cNvSpPr/>
              <p:nvPr/>
            </p:nvSpPr>
            <p:spPr>
              <a:xfrm>
                <a:off x="2231709" y="3205364"/>
                <a:ext cx="4484013" cy="915179"/>
              </a:xfrm>
              <a:prstGeom prst="roundRect">
                <a:avLst/>
              </a:prstGeom>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sv-SE" sz="2400" b="0" dirty="0">
                    <a:solidFill>
                      <a:schemeClr val="tx1"/>
                    </a:solidFill>
                  </a:rPr>
                  <a:t>Step 2: </a:t>
                </a:r>
                <a:r>
                  <a:rPr lang="sv-SE" sz="2400" b="0" dirty="0" err="1">
                    <a:solidFill>
                      <a:schemeClr val="tx1"/>
                    </a:solidFill>
                  </a:rPr>
                  <a:t>Compute</a:t>
                </a:r>
                <a:r>
                  <a:rPr lang="sv-SE" sz="2400" b="0" dirty="0">
                    <a:solidFill>
                      <a:schemeClr val="tx1"/>
                    </a:solidFill>
                  </a:rPr>
                  <a:t> gradient</a:t>
                </a:r>
                <a14:m>
                  <m:oMath xmlns:m="http://schemas.openxmlformats.org/officeDocument/2006/math">
                    <m:r>
                      <a:rPr lang="sv-SE" sz="2400" b="0" i="1" smtClean="0">
                        <a:solidFill>
                          <a:schemeClr val="tx1"/>
                        </a:solidFill>
                        <a:latin typeface="Cambria Math" panose="02040503050406030204" pitchFamily="18" charset="0"/>
                      </a:rPr>
                      <m:t> </m:t>
                    </m:r>
                  </m:oMath>
                </a14:m>
                <a:br>
                  <a:rPr lang="sv-SE" sz="2400" b="0" i="1" dirty="0">
                    <a:solidFill>
                      <a:schemeClr val="tx1"/>
                    </a:solidFill>
                    <a:latin typeface="Cambria Math" panose="02040503050406030204" pitchFamily="18" charset="0"/>
                  </a:rPr>
                </a:br>
                <a14:m>
                  <m:oMathPara xmlns:m="http://schemas.openxmlformats.org/officeDocument/2006/math">
                    <m:oMathParaPr>
                      <m:jc m:val="centerGroup"/>
                    </m:oMathParaPr>
                    <m:oMath xmlns:m="http://schemas.openxmlformats.org/officeDocument/2006/math">
                      <m:r>
                        <m:rPr>
                          <m:sty m:val="p"/>
                        </m:rPr>
                        <a:rPr lang="sv-SE" sz="2400" b="0" i="0" smtClean="0">
                          <a:solidFill>
                            <a:schemeClr val="tx1"/>
                          </a:solidFill>
                          <a:latin typeface="Cambria Math" panose="02040503050406030204" pitchFamily="18" charset="0"/>
                        </a:rPr>
                        <m:t>∇</m:t>
                      </m:r>
                      <m:r>
                        <a:rPr lang="sv-SE" sz="2400" b="0" i="1" smtClean="0">
                          <a:solidFill>
                            <a:schemeClr val="tx1"/>
                          </a:solidFill>
                          <a:latin typeface="Cambria Math" panose="02040503050406030204" pitchFamily="18" charset="0"/>
                        </a:rPr>
                        <m:t>𝐿</m:t>
                      </m:r>
                      <m:r>
                        <a:rPr lang="sv-SE" sz="2400" b="0" i="1" smtClean="0">
                          <a:solidFill>
                            <a:schemeClr val="tx1"/>
                          </a:solidFill>
                          <a:latin typeface="Cambria Math" panose="02040503050406030204" pitchFamily="18" charset="0"/>
                        </a:rPr>
                        <m:t>(</m:t>
                      </m:r>
                      <m:r>
                        <a:rPr lang="sv-SE" sz="2400" b="0" i="1" smtClean="0">
                          <a:solidFill>
                            <a:schemeClr val="tx1"/>
                          </a:solidFill>
                          <a:latin typeface="Cambria Math" panose="02040503050406030204" pitchFamily="18" charset="0"/>
                        </a:rPr>
                        <m:t>𝜃</m:t>
                      </m:r>
                      <m:r>
                        <a:rPr lang="sv-SE" sz="2400" b="0" i="1" smtClean="0">
                          <a:solidFill>
                            <a:schemeClr val="tx1"/>
                          </a:solidFill>
                          <a:latin typeface="Cambria Math" panose="02040503050406030204" pitchFamily="18" charset="0"/>
                        </a:rPr>
                        <m:t>)</m:t>
                      </m:r>
                    </m:oMath>
                  </m:oMathPara>
                </a14:m>
                <a:endParaRPr lang="en-US" sz="2400" dirty="0">
                  <a:solidFill>
                    <a:schemeClr val="tx1"/>
                  </a:solidFill>
                </a:endParaRPr>
              </a:p>
            </p:txBody>
          </p:sp>
        </mc:Choice>
        <mc:Fallback xmlns="">
          <p:sp>
            <p:nvSpPr>
              <p:cNvPr id="6" name="Rounded Rectangle 5">
                <a:extLst>
                  <a:ext uri="{FF2B5EF4-FFF2-40B4-BE49-F238E27FC236}">
                    <a16:creationId xmlns:a16="http://schemas.microsoft.com/office/drawing/2014/main" id="{334E94F5-5B91-052C-6BFA-D1A115B565C3}"/>
                  </a:ext>
                </a:extLst>
              </p:cNvPr>
              <p:cNvSpPr>
                <a:spLocks noRot="1" noChangeAspect="1" noMove="1" noResize="1" noEditPoints="1" noAdjustHandles="1" noChangeArrowheads="1" noChangeShapeType="1" noTextEdit="1"/>
              </p:cNvSpPr>
              <p:nvPr/>
            </p:nvSpPr>
            <p:spPr>
              <a:xfrm>
                <a:off x="2231709" y="3205364"/>
                <a:ext cx="4484013" cy="915179"/>
              </a:xfrm>
              <a:prstGeom prst="roundRect">
                <a:avLst/>
              </a:prstGeom>
              <a:blipFill>
                <a:blip r:embed="rId6"/>
                <a:stretch>
                  <a:fillRect b="-6849"/>
                </a:stretch>
              </a:blipFill>
              <a:ln>
                <a:solidFill>
                  <a:schemeClr val="tx1"/>
                </a:solidFill>
              </a:ln>
            </p:spPr>
            <p:txBody>
              <a:bodyPr/>
              <a:lstStyle/>
              <a:p>
                <a:r>
                  <a:rPr lang="en-US">
                    <a:noFill/>
                  </a:rPr>
                  <a:t> </a:t>
                </a:r>
              </a:p>
            </p:txBody>
          </p:sp>
        </mc:Fallback>
      </mc:AlternateContent>
      <p:cxnSp>
        <p:nvCxnSpPr>
          <p:cNvPr id="8" name="Straight Arrow Connector 7">
            <a:extLst>
              <a:ext uri="{FF2B5EF4-FFF2-40B4-BE49-F238E27FC236}">
                <a16:creationId xmlns:a16="http://schemas.microsoft.com/office/drawing/2014/main" id="{94069A4E-A3D7-8B58-FB55-F4ABA938111F}"/>
              </a:ext>
            </a:extLst>
          </p:cNvPr>
          <p:cNvCxnSpPr>
            <a:cxnSpLocks/>
          </p:cNvCxnSpPr>
          <p:nvPr/>
        </p:nvCxnSpPr>
        <p:spPr>
          <a:xfrm>
            <a:off x="4473716" y="2651181"/>
            <a:ext cx="1" cy="55418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7DAEEDC-5F70-F3F4-8FAB-46C7248523BF}"/>
              </a:ext>
            </a:extLst>
          </p:cNvPr>
          <p:cNvCxnSpPr>
            <a:cxnSpLocks/>
          </p:cNvCxnSpPr>
          <p:nvPr/>
        </p:nvCxnSpPr>
        <p:spPr>
          <a:xfrm flipH="1">
            <a:off x="4473716" y="4114636"/>
            <a:ext cx="3188" cy="55220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4AA15DA2-B8B6-7B03-5D20-829741D00BD1}"/>
              </a:ext>
            </a:extLst>
          </p:cNvPr>
          <p:cNvCxnSpPr>
            <a:cxnSpLocks/>
            <a:stCxn id="5" idx="1"/>
            <a:endCxn id="6" idx="1"/>
          </p:cNvCxnSpPr>
          <p:nvPr/>
        </p:nvCxnSpPr>
        <p:spPr>
          <a:xfrm rot="10800000" flipH="1">
            <a:off x="2221167" y="3662954"/>
            <a:ext cx="10542" cy="1470360"/>
          </a:xfrm>
          <a:prstGeom prst="curvedConnector3">
            <a:avLst>
              <a:gd name="adj1" fmla="val -2168469"/>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48BFFABA-53B0-DC24-6883-8637B4E60856}"/>
              </a:ext>
            </a:extLst>
          </p:cNvPr>
          <p:cNvSpPr txBox="1"/>
          <p:nvPr/>
        </p:nvSpPr>
        <p:spPr>
          <a:xfrm>
            <a:off x="131514" y="3613304"/>
            <a:ext cx="1874380" cy="1200329"/>
          </a:xfrm>
          <a:prstGeom prst="rect">
            <a:avLst/>
          </a:prstGeom>
          <a:noFill/>
        </p:spPr>
        <p:txBody>
          <a:bodyPr wrap="square" rtlCol="0">
            <a:spAutoFit/>
          </a:bodyPr>
          <a:lstStyle/>
          <a:p>
            <a:r>
              <a:rPr lang="en-US" sz="2400" dirty="0"/>
              <a:t>Repeat</a:t>
            </a:r>
            <a:br>
              <a:rPr lang="en-US" sz="2400" dirty="0"/>
            </a:br>
            <a:r>
              <a:rPr lang="en-US" sz="2400" dirty="0"/>
              <a:t>until Convergence</a:t>
            </a:r>
          </a:p>
        </p:txBody>
      </p:sp>
      <p:pic>
        <p:nvPicPr>
          <p:cNvPr id="3" name="gradient_descent_video_with_gradients.mp4">
            <a:hlinkClick r:id="" action="ppaction://media"/>
            <a:extLst>
              <a:ext uri="{FF2B5EF4-FFF2-40B4-BE49-F238E27FC236}">
                <a16:creationId xmlns:a16="http://schemas.microsoft.com/office/drawing/2014/main" id="{EFE04684-E0DB-2E53-5551-03932E209365}"/>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6843883" y="1946643"/>
            <a:ext cx="5721034" cy="3432620"/>
          </a:xfrm>
          <a:prstGeom prst="rect">
            <a:avLst/>
          </a:prstGeom>
        </p:spPr>
      </p:pic>
    </p:spTree>
    <p:extLst>
      <p:ext uri="{BB962C8B-B14F-4D97-AF65-F5344CB8AC3E}">
        <p14:creationId xmlns:p14="http://schemas.microsoft.com/office/powerpoint/2010/main" val="2110384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6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3"/>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3"/>
                                        </p:tgtEl>
                                      </p:cBhvr>
                                    </p:cmd>
                                  </p:childTnLst>
                                </p:cTn>
                              </p:par>
                            </p:childTnLst>
                          </p:cTn>
                        </p:par>
                      </p:childTnLst>
                    </p:cTn>
                  </p:par>
                </p:childTnLst>
              </p:cTn>
              <p:nextCondLst>
                <p:cond evt="onClick" delay="0">
                  <p:tgtEl>
                    <p:spTgt spid="3"/>
                  </p:tgtEl>
                </p:cond>
              </p:nextCondLst>
            </p:seq>
            <p:video>
              <p:cMediaNode vol="80000">
                <p:cTn id="12" fill="hold" display="0">
                  <p:stCondLst>
                    <p:cond delay="indefinite"/>
                  </p:stCondLst>
                </p:cTn>
                <p:tgtEl>
                  <p:spTgt spid="3"/>
                </p:tgtEl>
              </p:cMediaNode>
            </p:vide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4B9F1A-A449-9E6A-C05C-D930517FF376}"/>
              </a:ext>
            </a:extLst>
          </p:cNvPr>
          <p:cNvSpPr>
            <a:spLocks noGrp="1"/>
          </p:cNvSpPr>
          <p:nvPr>
            <p:ph type="title"/>
          </p:nvPr>
        </p:nvSpPr>
        <p:spPr/>
        <p:txBody>
          <a:bodyPr/>
          <a:lstStyle/>
          <a:p>
            <a:r>
              <a:rPr lang="en-US" dirty="0"/>
              <a:t>Gradient Descent based Linear Regression</a:t>
            </a:r>
          </a:p>
        </p:txBody>
      </p:sp>
      <p:sp>
        <p:nvSpPr>
          <p:cNvPr id="3" name="Content Placeholder 2">
            <a:extLst>
              <a:ext uri="{FF2B5EF4-FFF2-40B4-BE49-F238E27FC236}">
                <a16:creationId xmlns:a16="http://schemas.microsoft.com/office/drawing/2014/main" id="{DC6DCCAF-816B-D06B-7D9B-73BBD183C709}"/>
              </a:ext>
            </a:extLst>
          </p:cNvPr>
          <p:cNvSpPr>
            <a:spLocks noGrp="1"/>
          </p:cNvSpPr>
          <p:nvPr>
            <p:ph sz="quarter" idx="13"/>
          </p:nvPr>
        </p:nvSpPr>
        <p:spPr>
          <a:xfrm>
            <a:off x="947736" y="1552755"/>
            <a:ext cx="6228917" cy="1036060"/>
          </a:xfrm>
        </p:spPr>
        <p:txBody>
          <a:bodyPr/>
          <a:lstStyle/>
          <a:p>
            <a:pPr>
              <a:lnSpc>
                <a:spcPct val="100000"/>
              </a:lnSpc>
            </a:pPr>
            <a:r>
              <a:rPr lang="en-US" sz="2400" dirty="0">
                <a:solidFill>
                  <a:schemeClr val="tx1"/>
                </a:solidFill>
              </a:rPr>
              <a:t>Initialize weights and bias randomly</a:t>
            </a:r>
          </a:p>
          <a:p>
            <a:pPr>
              <a:lnSpc>
                <a:spcPct val="100000"/>
              </a:lnSpc>
            </a:pPr>
            <a:r>
              <a:rPr lang="en-US" sz="2400" dirty="0">
                <a:solidFill>
                  <a:schemeClr val="tx1"/>
                </a:solidFill>
              </a:rPr>
              <a:t>Define Loss Function (E.g., MSE) </a:t>
            </a:r>
          </a:p>
        </p:txBody>
      </p:sp>
      <p:pic>
        <p:nvPicPr>
          <p:cNvPr id="4" name="linear_regression_video_with_distances.mp4">
            <a:hlinkClick r:id="" action="ppaction://media"/>
            <a:extLst>
              <a:ext uri="{FF2B5EF4-FFF2-40B4-BE49-F238E27FC236}">
                <a16:creationId xmlns:a16="http://schemas.microsoft.com/office/drawing/2014/main" id="{09723C4C-228F-6997-D996-0E77C76C6739}"/>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968038" y="1503842"/>
            <a:ext cx="4986658" cy="3740343"/>
          </a:xfrm>
          <a:prstGeom prst="rect">
            <a:avLst/>
          </a:prstGeom>
        </p:spPr>
      </p:pic>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3569431B-F1F0-EA65-3C27-F3D36094335A}"/>
                  </a:ext>
                </a:extLst>
              </p:cNvPr>
              <p:cNvSpPr txBox="1"/>
              <p:nvPr/>
            </p:nvSpPr>
            <p:spPr>
              <a:xfrm>
                <a:off x="1871686" y="2413535"/>
                <a:ext cx="5044266" cy="100822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sv-SE" sz="2400" b="0" i="1" smtClean="0">
                          <a:latin typeface="Cambria Math" panose="02040503050406030204" pitchFamily="18" charset="0"/>
                        </a:rPr>
                        <m:t>𝐿</m:t>
                      </m:r>
                      <m:d>
                        <m:dPr>
                          <m:ctrlPr>
                            <a:rPr lang="sv-SE" sz="2400" b="0" i="1" smtClean="0">
                              <a:latin typeface="Cambria Math" panose="02040503050406030204" pitchFamily="18" charset="0"/>
                            </a:rPr>
                          </m:ctrlPr>
                        </m:dPr>
                        <m:e>
                          <m:r>
                            <a:rPr lang="sv-SE" sz="2400" b="0" i="1" smtClean="0">
                              <a:latin typeface="Cambria Math" panose="02040503050406030204" pitchFamily="18" charset="0"/>
                            </a:rPr>
                            <m:t>𝑊</m:t>
                          </m:r>
                          <m:r>
                            <a:rPr lang="sv-SE" sz="2400" b="0" i="1" smtClean="0">
                              <a:latin typeface="Cambria Math" panose="02040503050406030204" pitchFamily="18" charset="0"/>
                            </a:rPr>
                            <m:t>,</m:t>
                          </m:r>
                          <m:r>
                            <a:rPr lang="sv-SE" sz="2400" b="0" i="1" smtClean="0">
                              <a:latin typeface="Cambria Math" panose="02040503050406030204" pitchFamily="18" charset="0"/>
                            </a:rPr>
                            <m:t>𝑏</m:t>
                          </m:r>
                        </m:e>
                      </m:d>
                      <m:r>
                        <a:rPr lang="sv-SE" sz="2400" b="0" i="1" smtClean="0">
                          <a:latin typeface="Cambria Math" panose="02040503050406030204" pitchFamily="18" charset="0"/>
                        </a:rPr>
                        <m:t>= </m:t>
                      </m:r>
                      <m:f>
                        <m:fPr>
                          <m:ctrlPr>
                            <a:rPr lang="sv-SE" sz="2400" b="0" i="1" smtClean="0">
                              <a:latin typeface="Cambria Math" panose="02040503050406030204" pitchFamily="18" charset="0"/>
                            </a:rPr>
                          </m:ctrlPr>
                        </m:fPr>
                        <m:num>
                          <m:r>
                            <a:rPr lang="sv-SE" sz="2400" b="0" i="1" smtClean="0">
                              <a:latin typeface="Cambria Math" panose="02040503050406030204" pitchFamily="18" charset="0"/>
                            </a:rPr>
                            <m:t>1</m:t>
                          </m:r>
                        </m:num>
                        <m:den>
                          <m:r>
                            <a:rPr lang="sv-SE" sz="2400" b="0" i="1" smtClean="0">
                              <a:latin typeface="Cambria Math" panose="02040503050406030204" pitchFamily="18" charset="0"/>
                            </a:rPr>
                            <m:t>𝑛</m:t>
                          </m:r>
                        </m:den>
                      </m:f>
                      <m:nary>
                        <m:naryPr>
                          <m:chr m:val="∑"/>
                          <m:ctrlPr>
                            <a:rPr lang="sv-SE" sz="2400" b="0" i="1" smtClean="0">
                              <a:latin typeface="Cambria Math" panose="02040503050406030204" pitchFamily="18" charset="0"/>
                            </a:rPr>
                          </m:ctrlPr>
                        </m:naryPr>
                        <m:sub>
                          <m:r>
                            <a:rPr lang="sv-SE" sz="2400" b="0" i="1" smtClean="0">
                              <a:latin typeface="Cambria Math" panose="02040503050406030204" pitchFamily="18" charset="0"/>
                            </a:rPr>
                            <m:t>𝑖</m:t>
                          </m:r>
                          <m:r>
                            <a:rPr lang="sv-SE" sz="2400" b="0" i="1" smtClean="0">
                              <a:latin typeface="Cambria Math" panose="02040503050406030204" pitchFamily="18" charset="0"/>
                            </a:rPr>
                            <m:t>=1</m:t>
                          </m:r>
                        </m:sub>
                        <m:sup>
                          <m:r>
                            <a:rPr lang="sv-SE" sz="2400" b="0" i="1" smtClean="0">
                              <a:latin typeface="Cambria Math" panose="02040503050406030204" pitchFamily="18" charset="0"/>
                            </a:rPr>
                            <m:t>𝑛</m:t>
                          </m:r>
                        </m:sup>
                        <m:e>
                          <m:sSup>
                            <m:sSupPr>
                              <m:ctrlPr>
                                <a:rPr lang="sv-SE" sz="2400" b="0" i="1" smtClean="0">
                                  <a:latin typeface="Cambria Math" panose="02040503050406030204" pitchFamily="18" charset="0"/>
                                </a:rPr>
                              </m:ctrlPr>
                            </m:sSupPr>
                            <m:e>
                              <m:d>
                                <m:dPr>
                                  <m:ctrlPr>
                                    <a:rPr lang="sv-SE" sz="2400" b="0" i="1" smtClean="0">
                                      <a:latin typeface="Cambria Math" panose="02040503050406030204" pitchFamily="18" charset="0"/>
                                    </a:rPr>
                                  </m:ctrlPr>
                                </m:dPr>
                                <m:e>
                                  <m:sSub>
                                    <m:sSubPr>
                                      <m:ctrlPr>
                                        <a:rPr lang="sv-SE" sz="2400" b="0" i="1" smtClean="0">
                                          <a:latin typeface="Cambria Math" panose="02040503050406030204" pitchFamily="18" charset="0"/>
                                        </a:rPr>
                                      </m:ctrlPr>
                                    </m:sSubPr>
                                    <m:e>
                                      <m:r>
                                        <a:rPr lang="sv-SE" sz="2400" b="0" i="1" smtClean="0">
                                          <a:latin typeface="Cambria Math" panose="02040503050406030204" pitchFamily="18" charset="0"/>
                                        </a:rPr>
                                        <m:t>𝑦</m:t>
                                      </m:r>
                                    </m:e>
                                    <m:sub>
                                      <m:r>
                                        <a:rPr lang="sv-SE" sz="2400" b="0" i="1" smtClean="0">
                                          <a:latin typeface="Cambria Math" panose="02040503050406030204" pitchFamily="18" charset="0"/>
                                        </a:rPr>
                                        <m:t>𝑖</m:t>
                                      </m:r>
                                    </m:sub>
                                  </m:sSub>
                                  <m:r>
                                    <a:rPr lang="sv-SE" sz="2400" b="0" i="1" smtClean="0">
                                      <a:latin typeface="Cambria Math" panose="02040503050406030204" pitchFamily="18" charset="0"/>
                                    </a:rPr>
                                    <m:t>−</m:t>
                                  </m:r>
                                  <m:d>
                                    <m:dPr>
                                      <m:ctrlPr>
                                        <a:rPr lang="sv-SE" sz="2400" b="0" i="1" smtClean="0">
                                          <a:latin typeface="Cambria Math" panose="02040503050406030204" pitchFamily="18" charset="0"/>
                                        </a:rPr>
                                      </m:ctrlPr>
                                    </m:dPr>
                                    <m:e>
                                      <m:sSup>
                                        <m:sSupPr>
                                          <m:ctrlPr>
                                            <a:rPr lang="sv-SE" sz="2400" b="0" i="1" smtClean="0">
                                              <a:latin typeface="Cambria Math" panose="02040503050406030204" pitchFamily="18" charset="0"/>
                                            </a:rPr>
                                          </m:ctrlPr>
                                        </m:sSupPr>
                                        <m:e>
                                          <m:r>
                                            <a:rPr lang="sv-SE" sz="2400" b="0" i="1" smtClean="0">
                                              <a:latin typeface="Cambria Math" panose="02040503050406030204" pitchFamily="18" charset="0"/>
                                            </a:rPr>
                                            <m:t>𝑊</m:t>
                                          </m:r>
                                        </m:e>
                                        <m:sup/>
                                      </m:sSup>
                                      <m:sSub>
                                        <m:sSubPr>
                                          <m:ctrlPr>
                                            <a:rPr lang="sv-SE" sz="2400" b="0" i="1" smtClean="0">
                                              <a:latin typeface="Cambria Math" panose="02040503050406030204" pitchFamily="18" charset="0"/>
                                            </a:rPr>
                                          </m:ctrlPr>
                                        </m:sSubPr>
                                        <m:e>
                                          <m:r>
                                            <a:rPr lang="sv-SE" sz="2400" b="0" i="1" smtClean="0">
                                              <a:latin typeface="Cambria Math" panose="02040503050406030204" pitchFamily="18" charset="0"/>
                                            </a:rPr>
                                            <m:t>𝑋</m:t>
                                          </m:r>
                                        </m:e>
                                        <m:sub>
                                          <m:r>
                                            <a:rPr lang="sv-SE" sz="2400" b="0" i="1" smtClean="0">
                                              <a:latin typeface="Cambria Math" panose="02040503050406030204" pitchFamily="18" charset="0"/>
                                            </a:rPr>
                                            <m:t>𝑖</m:t>
                                          </m:r>
                                        </m:sub>
                                      </m:sSub>
                                      <m:r>
                                        <a:rPr lang="sv-SE" sz="2400" b="0" i="1" smtClean="0">
                                          <a:latin typeface="Cambria Math" panose="02040503050406030204" pitchFamily="18" charset="0"/>
                                        </a:rPr>
                                        <m:t>+</m:t>
                                      </m:r>
                                      <m:r>
                                        <a:rPr lang="sv-SE" sz="2400" b="0" i="1" smtClean="0">
                                          <a:latin typeface="Cambria Math" panose="02040503050406030204" pitchFamily="18" charset="0"/>
                                        </a:rPr>
                                        <m:t>𝑏</m:t>
                                      </m:r>
                                    </m:e>
                                  </m:d>
                                </m:e>
                              </m:d>
                            </m:e>
                            <m:sup>
                              <m:r>
                                <a:rPr lang="sv-SE" sz="2400" b="0" i="1" smtClean="0">
                                  <a:latin typeface="Cambria Math" panose="02040503050406030204" pitchFamily="18" charset="0"/>
                                </a:rPr>
                                <m:t>2</m:t>
                              </m:r>
                            </m:sup>
                          </m:sSup>
                        </m:e>
                      </m:nary>
                    </m:oMath>
                  </m:oMathPara>
                </a14:m>
                <a:endParaRPr lang="sv-SE" sz="2400" b="0" dirty="0"/>
              </a:p>
            </p:txBody>
          </p:sp>
        </mc:Choice>
        <mc:Fallback>
          <p:sp>
            <p:nvSpPr>
              <p:cNvPr id="5" name="TextBox 4">
                <a:extLst>
                  <a:ext uri="{FF2B5EF4-FFF2-40B4-BE49-F238E27FC236}">
                    <a16:creationId xmlns:a16="http://schemas.microsoft.com/office/drawing/2014/main" id="{3569431B-F1F0-EA65-3C27-F3D36094335A}"/>
                  </a:ext>
                </a:extLst>
              </p:cNvPr>
              <p:cNvSpPr txBox="1">
                <a:spLocks noRot="1" noChangeAspect="1" noMove="1" noResize="1" noEditPoints="1" noAdjustHandles="1" noChangeArrowheads="1" noChangeShapeType="1" noTextEdit="1"/>
              </p:cNvSpPr>
              <p:nvPr/>
            </p:nvSpPr>
            <p:spPr>
              <a:xfrm>
                <a:off x="1871686" y="2413535"/>
                <a:ext cx="5044266" cy="1008225"/>
              </a:xfrm>
              <a:prstGeom prst="rect">
                <a:avLst/>
              </a:prstGeom>
              <a:blipFill>
                <a:blip r:embed="rId5"/>
                <a:stretch>
                  <a:fillRect t="-122500" b="-182500"/>
                </a:stretch>
              </a:blipFill>
            </p:spPr>
            <p:txBody>
              <a:bodyPr/>
              <a:lstStyle/>
              <a:p>
                <a:r>
                  <a:rPr lang="en-US">
                    <a:noFill/>
                  </a:rPr>
                  <a:t> </a:t>
                </a:r>
              </a:p>
            </p:txBody>
          </p:sp>
        </mc:Fallback>
      </mc:AlternateContent>
      <p:sp>
        <p:nvSpPr>
          <p:cNvPr id="6" name="Content Placeholder 2">
            <a:extLst>
              <a:ext uri="{FF2B5EF4-FFF2-40B4-BE49-F238E27FC236}">
                <a16:creationId xmlns:a16="http://schemas.microsoft.com/office/drawing/2014/main" id="{0FE16B51-473F-796F-EF37-F8152943DC50}"/>
              </a:ext>
            </a:extLst>
          </p:cNvPr>
          <p:cNvSpPr txBox="1">
            <a:spLocks/>
          </p:cNvSpPr>
          <p:nvPr/>
        </p:nvSpPr>
        <p:spPr>
          <a:xfrm>
            <a:off x="947735" y="3608313"/>
            <a:ext cx="6228917" cy="1036060"/>
          </a:xfrm>
          <a:prstGeom prst="rect">
            <a:avLst/>
          </a:prstGeom>
        </p:spPr>
        <p:txBody>
          <a:bodyPr vert="horz" lIns="91440" tIns="45720" rIns="91440" bIns="45720" rtlCol="0">
            <a:noAutofit/>
          </a:bodyPr>
          <a:lstStyle>
            <a:lvl1pPr marL="228600" indent="-228600" algn="l" defTabSz="914400" rtl="0" eaLnBrk="1" latinLnBrk="0" hangingPunct="1">
              <a:lnSpc>
                <a:spcPts val="2120"/>
              </a:lnSpc>
              <a:spcBef>
                <a:spcPts val="300"/>
              </a:spcBef>
              <a:buFont typeface="Arial" panose="020B0604020202020204" pitchFamily="34" charset="0"/>
              <a:buChar char="•"/>
              <a:defRPr sz="1600" kern="1200" baseline="0">
                <a:solidFill>
                  <a:schemeClr val="tx1">
                    <a:lumMod val="65000"/>
                    <a:lumOff val="35000"/>
                  </a:schemeClr>
                </a:solidFill>
                <a:latin typeface="Work Sans"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baseline="0">
                <a:solidFill>
                  <a:schemeClr val="tx1">
                    <a:lumMod val="65000"/>
                    <a:lumOff val="35000"/>
                  </a:schemeClr>
                </a:solidFill>
                <a:latin typeface="Work Sans" pitchFamily="2"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200" kern="1200" baseline="0">
                <a:solidFill>
                  <a:schemeClr val="tx1">
                    <a:lumMod val="65000"/>
                    <a:lumOff val="35000"/>
                  </a:schemeClr>
                </a:solidFill>
                <a:latin typeface="Work Sans" pitchFamily="2"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000" kern="1200" baseline="0">
                <a:solidFill>
                  <a:schemeClr val="tx1">
                    <a:lumMod val="65000"/>
                    <a:lumOff val="35000"/>
                  </a:schemeClr>
                </a:solidFill>
                <a:latin typeface="Work Sans" pitchFamily="2"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00" kern="1200" baseline="0">
                <a:solidFill>
                  <a:schemeClr val="tx1">
                    <a:lumMod val="65000"/>
                    <a:lumOff val="35000"/>
                  </a:schemeClr>
                </a:solidFill>
                <a:latin typeface="Work Sans"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sz="2400" dirty="0">
                <a:solidFill>
                  <a:schemeClr val="tx1"/>
                </a:solidFill>
              </a:rPr>
              <a:t>Update W and b</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591EDD7-CD78-3911-8039-FDE9D0C4AD8E}"/>
                  </a:ext>
                </a:extLst>
              </p:cNvPr>
              <p:cNvSpPr txBox="1"/>
              <p:nvPr/>
            </p:nvSpPr>
            <p:spPr>
              <a:xfrm>
                <a:off x="4229768" y="3377400"/>
                <a:ext cx="2424318" cy="7022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sv-SE" sz="2400" b="0" i="1" smtClean="0">
                          <a:latin typeface="Cambria Math" panose="02040503050406030204" pitchFamily="18" charset="0"/>
                        </a:rPr>
                        <m:t>𝑊</m:t>
                      </m:r>
                      <m:r>
                        <a:rPr lang="sv-SE" sz="2400" b="0" i="1" smtClean="0">
                          <a:latin typeface="Cambria Math" panose="02040503050406030204" pitchFamily="18" charset="0"/>
                        </a:rPr>
                        <m:t> </m:t>
                      </m:r>
                      <m:box>
                        <m:boxPr>
                          <m:ctrlPr>
                            <a:rPr lang="sv-SE" sz="2400" b="0" i="1" smtClean="0">
                              <a:latin typeface="Cambria Math" panose="02040503050406030204" pitchFamily="18" charset="0"/>
                            </a:rPr>
                          </m:ctrlPr>
                        </m:boxPr>
                        <m:e>
                          <m:r>
                            <a:rPr lang="sv-SE" sz="2400" b="0" i="1" smtClean="0">
                              <a:latin typeface="Cambria Math" panose="02040503050406030204" pitchFamily="18" charset="0"/>
                            </a:rPr>
                            <m:t>≔</m:t>
                          </m:r>
                        </m:e>
                      </m:box>
                      <m:r>
                        <a:rPr lang="sv-SE" sz="2400" b="0" i="1" smtClean="0">
                          <a:latin typeface="Cambria Math" panose="02040503050406030204" pitchFamily="18" charset="0"/>
                        </a:rPr>
                        <m:t> </m:t>
                      </m:r>
                      <m:r>
                        <a:rPr lang="sv-SE" sz="2400" b="0" i="1" smtClean="0">
                          <a:latin typeface="Cambria Math" panose="02040503050406030204" pitchFamily="18" charset="0"/>
                        </a:rPr>
                        <m:t>𝑊</m:t>
                      </m:r>
                      <m:r>
                        <a:rPr lang="sv-SE" sz="2400" b="0" i="1" smtClean="0">
                          <a:latin typeface="Cambria Math" panose="02040503050406030204" pitchFamily="18" charset="0"/>
                        </a:rPr>
                        <m:t> −</m:t>
                      </m:r>
                      <m:r>
                        <a:rPr lang="sv-SE" sz="2400" b="0" i="1" smtClean="0">
                          <a:latin typeface="Cambria Math" panose="02040503050406030204" pitchFamily="18" charset="0"/>
                        </a:rPr>
                        <m:t>𝛼</m:t>
                      </m:r>
                      <m:f>
                        <m:fPr>
                          <m:ctrlPr>
                            <a:rPr lang="sv-SE" sz="2400" b="0" i="1" smtClean="0">
                              <a:latin typeface="Cambria Math" panose="02040503050406030204" pitchFamily="18" charset="0"/>
                            </a:rPr>
                          </m:ctrlPr>
                        </m:fPr>
                        <m:num>
                          <m:r>
                            <a:rPr lang="sv-SE" sz="2400" b="0" i="1" smtClean="0">
                              <a:latin typeface="Cambria Math" panose="02040503050406030204" pitchFamily="18" charset="0"/>
                            </a:rPr>
                            <m:t>𝜕</m:t>
                          </m:r>
                          <m:r>
                            <a:rPr lang="sv-SE" sz="2400" b="0" i="1" smtClean="0">
                              <a:latin typeface="Cambria Math" panose="02040503050406030204" pitchFamily="18" charset="0"/>
                            </a:rPr>
                            <m:t>𝐿</m:t>
                          </m:r>
                        </m:num>
                        <m:den>
                          <m:r>
                            <a:rPr lang="sv-SE" sz="2400" b="0" i="1" smtClean="0">
                              <a:latin typeface="Cambria Math" panose="02040503050406030204" pitchFamily="18" charset="0"/>
                            </a:rPr>
                            <m:t>𝜕</m:t>
                          </m:r>
                          <m:r>
                            <a:rPr lang="sv-SE" sz="2400" b="0" i="1" smtClean="0">
                              <a:latin typeface="Cambria Math" panose="02040503050406030204" pitchFamily="18" charset="0"/>
                            </a:rPr>
                            <m:t>𝑊</m:t>
                          </m:r>
                        </m:den>
                      </m:f>
                    </m:oMath>
                  </m:oMathPara>
                </a14:m>
                <a:endParaRPr lang="en-US" sz="2400" dirty="0"/>
              </a:p>
            </p:txBody>
          </p:sp>
        </mc:Choice>
        <mc:Fallback xmlns="">
          <p:sp>
            <p:nvSpPr>
              <p:cNvPr id="7" name="TextBox 6">
                <a:extLst>
                  <a:ext uri="{FF2B5EF4-FFF2-40B4-BE49-F238E27FC236}">
                    <a16:creationId xmlns:a16="http://schemas.microsoft.com/office/drawing/2014/main" id="{3591EDD7-CD78-3911-8039-FDE9D0C4AD8E}"/>
                  </a:ext>
                </a:extLst>
              </p:cNvPr>
              <p:cNvSpPr txBox="1">
                <a:spLocks noRot="1" noChangeAspect="1" noMove="1" noResize="1" noEditPoints="1" noAdjustHandles="1" noChangeArrowheads="1" noChangeShapeType="1" noTextEdit="1"/>
              </p:cNvSpPr>
              <p:nvPr/>
            </p:nvSpPr>
            <p:spPr>
              <a:xfrm>
                <a:off x="4229768" y="3377400"/>
                <a:ext cx="2424318" cy="702244"/>
              </a:xfrm>
              <a:prstGeom prst="rect">
                <a:avLst/>
              </a:prstGeom>
              <a:blipFill>
                <a:blip r:embed="rId6"/>
                <a:stretch>
                  <a:fillRect l="-2604" r="-1562" b="-1403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0BA2BC2-B037-F3AF-8024-896CEB889AD4}"/>
                  </a:ext>
                </a:extLst>
              </p:cNvPr>
              <p:cNvSpPr txBox="1"/>
              <p:nvPr/>
            </p:nvSpPr>
            <p:spPr>
              <a:xfrm>
                <a:off x="4271333" y="4247135"/>
                <a:ext cx="2031646" cy="7022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sv-SE" sz="2400" b="0" i="1" smtClean="0">
                          <a:latin typeface="Cambria Math" panose="02040503050406030204" pitchFamily="18" charset="0"/>
                        </a:rPr>
                        <m:t>𝑏</m:t>
                      </m:r>
                      <m:r>
                        <a:rPr lang="sv-SE" sz="2400" b="0" i="1" smtClean="0">
                          <a:latin typeface="Cambria Math" panose="02040503050406030204" pitchFamily="18" charset="0"/>
                        </a:rPr>
                        <m:t> </m:t>
                      </m:r>
                      <m:box>
                        <m:boxPr>
                          <m:ctrlPr>
                            <a:rPr lang="sv-SE" sz="2400" b="0" i="1" smtClean="0">
                              <a:latin typeface="Cambria Math" panose="02040503050406030204" pitchFamily="18" charset="0"/>
                            </a:rPr>
                          </m:ctrlPr>
                        </m:boxPr>
                        <m:e>
                          <m:r>
                            <a:rPr lang="sv-SE" sz="2400" b="0" i="1" smtClean="0">
                              <a:latin typeface="Cambria Math" panose="02040503050406030204" pitchFamily="18" charset="0"/>
                            </a:rPr>
                            <m:t>≔</m:t>
                          </m:r>
                        </m:e>
                      </m:box>
                      <m:r>
                        <a:rPr lang="sv-SE" sz="2400" b="0" i="1" smtClean="0">
                          <a:latin typeface="Cambria Math" panose="02040503050406030204" pitchFamily="18" charset="0"/>
                        </a:rPr>
                        <m:t> </m:t>
                      </m:r>
                      <m:r>
                        <a:rPr lang="sv-SE" sz="2400" b="0" i="1" smtClean="0">
                          <a:latin typeface="Cambria Math" panose="02040503050406030204" pitchFamily="18" charset="0"/>
                        </a:rPr>
                        <m:t>𝑏</m:t>
                      </m:r>
                      <m:r>
                        <a:rPr lang="sv-SE" sz="2400" b="0" i="1" smtClean="0">
                          <a:latin typeface="Cambria Math" panose="02040503050406030204" pitchFamily="18" charset="0"/>
                        </a:rPr>
                        <m:t> −</m:t>
                      </m:r>
                      <m:r>
                        <a:rPr lang="sv-SE" sz="2400" b="0" i="1" smtClean="0">
                          <a:latin typeface="Cambria Math" panose="02040503050406030204" pitchFamily="18" charset="0"/>
                        </a:rPr>
                        <m:t>𝛼</m:t>
                      </m:r>
                      <m:f>
                        <m:fPr>
                          <m:ctrlPr>
                            <a:rPr lang="sv-SE" sz="2400" b="0" i="1" smtClean="0">
                              <a:latin typeface="Cambria Math" panose="02040503050406030204" pitchFamily="18" charset="0"/>
                            </a:rPr>
                          </m:ctrlPr>
                        </m:fPr>
                        <m:num>
                          <m:r>
                            <a:rPr lang="sv-SE" sz="2400" b="0" i="1" smtClean="0">
                              <a:latin typeface="Cambria Math" panose="02040503050406030204" pitchFamily="18" charset="0"/>
                            </a:rPr>
                            <m:t>𝜕</m:t>
                          </m:r>
                          <m:r>
                            <a:rPr lang="sv-SE" sz="2400" b="0" i="1" smtClean="0">
                              <a:latin typeface="Cambria Math" panose="02040503050406030204" pitchFamily="18" charset="0"/>
                            </a:rPr>
                            <m:t>𝐿</m:t>
                          </m:r>
                        </m:num>
                        <m:den>
                          <m:r>
                            <a:rPr lang="sv-SE" sz="2400" b="0" i="1" smtClean="0">
                              <a:latin typeface="Cambria Math" panose="02040503050406030204" pitchFamily="18" charset="0"/>
                            </a:rPr>
                            <m:t>𝜕</m:t>
                          </m:r>
                          <m:r>
                            <a:rPr lang="sv-SE" sz="2400" b="0" i="1" smtClean="0">
                              <a:latin typeface="Cambria Math" panose="02040503050406030204" pitchFamily="18" charset="0"/>
                            </a:rPr>
                            <m:t>𝑏</m:t>
                          </m:r>
                        </m:den>
                      </m:f>
                    </m:oMath>
                  </m:oMathPara>
                </a14:m>
                <a:endParaRPr lang="en-US" sz="2400" dirty="0"/>
              </a:p>
            </p:txBody>
          </p:sp>
        </mc:Choice>
        <mc:Fallback xmlns="">
          <p:sp>
            <p:nvSpPr>
              <p:cNvPr id="8" name="TextBox 7">
                <a:extLst>
                  <a:ext uri="{FF2B5EF4-FFF2-40B4-BE49-F238E27FC236}">
                    <a16:creationId xmlns:a16="http://schemas.microsoft.com/office/drawing/2014/main" id="{30BA2BC2-B037-F3AF-8024-896CEB889AD4}"/>
                  </a:ext>
                </a:extLst>
              </p:cNvPr>
              <p:cNvSpPr txBox="1">
                <a:spLocks noRot="1" noChangeAspect="1" noMove="1" noResize="1" noEditPoints="1" noAdjustHandles="1" noChangeArrowheads="1" noChangeShapeType="1" noTextEdit="1"/>
              </p:cNvSpPr>
              <p:nvPr/>
            </p:nvSpPr>
            <p:spPr>
              <a:xfrm>
                <a:off x="4271333" y="4247135"/>
                <a:ext cx="2031646" cy="702244"/>
              </a:xfrm>
              <a:prstGeom prst="rect">
                <a:avLst/>
              </a:prstGeom>
              <a:blipFill>
                <a:blip r:embed="rId7"/>
                <a:stretch>
                  <a:fillRect l="-3106" t="-1786" r="-3106" b="-16071"/>
                </a:stretch>
              </a:blipFill>
            </p:spPr>
            <p:txBody>
              <a:bodyPr/>
              <a:lstStyle/>
              <a:p>
                <a:r>
                  <a:rPr lang="en-US">
                    <a:noFill/>
                  </a:rPr>
                  <a:t> </a:t>
                </a:r>
              </a:p>
            </p:txBody>
          </p:sp>
        </mc:Fallback>
      </mc:AlternateContent>
      <p:sp>
        <p:nvSpPr>
          <p:cNvPr id="9" name="Content Placeholder 2">
            <a:extLst>
              <a:ext uri="{FF2B5EF4-FFF2-40B4-BE49-F238E27FC236}">
                <a16:creationId xmlns:a16="http://schemas.microsoft.com/office/drawing/2014/main" id="{E34DC12B-0698-A12F-45AB-EA7C704B0796}"/>
              </a:ext>
            </a:extLst>
          </p:cNvPr>
          <p:cNvSpPr txBox="1">
            <a:spLocks/>
          </p:cNvSpPr>
          <p:nvPr/>
        </p:nvSpPr>
        <p:spPr>
          <a:xfrm>
            <a:off x="947737" y="5428366"/>
            <a:ext cx="1947863" cy="1036060"/>
          </a:xfrm>
          <a:prstGeom prst="rect">
            <a:avLst/>
          </a:prstGeom>
        </p:spPr>
        <p:txBody>
          <a:bodyPr vert="horz" lIns="91440" tIns="45720" rIns="91440" bIns="45720" rtlCol="0">
            <a:noAutofit/>
          </a:bodyPr>
          <a:lstStyle>
            <a:lvl1pPr marL="228600" indent="-228600" algn="l" defTabSz="914400" rtl="0" eaLnBrk="1" latinLnBrk="0" hangingPunct="1">
              <a:lnSpc>
                <a:spcPts val="2120"/>
              </a:lnSpc>
              <a:spcBef>
                <a:spcPts val="300"/>
              </a:spcBef>
              <a:buFont typeface="Arial" panose="020B0604020202020204" pitchFamily="34" charset="0"/>
              <a:buChar char="•"/>
              <a:defRPr sz="1600" kern="1200" baseline="0">
                <a:solidFill>
                  <a:schemeClr val="tx1">
                    <a:lumMod val="65000"/>
                    <a:lumOff val="35000"/>
                  </a:schemeClr>
                </a:solidFill>
                <a:latin typeface="Work Sans"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baseline="0">
                <a:solidFill>
                  <a:schemeClr val="tx1">
                    <a:lumMod val="65000"/>
                    <a:lumOff val="35000"/>
                  </a:schemeClr>
                </a:solidFill>
                <a:latin typeface="Work Sans" pitchFamily="2"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200" kern="1200" baseline="0">
                <a:solidFill>
                  <a:schemeClr val="tx1">
                    <a:lumMod val="65000"/>
                    <a:lumOff val="35000"/>
                  </a:schemeClr>
                </a:solidFill>
                <a:latin typeface="Work Sans" pitchFamily="2"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000" kern="1200" baseline="0">
                <a:solidFill>
                  <a:schemeClr val="tx1">
                    <a:lumMod val="65000"/>
                    <a:lumOff val="35000"/>
                  </a:schemeClr>
                </a:solidFill>
                <a:latin typeface="Work Sans" pitchFamily="2"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00" kern="1200" baseline="0">
                <a:solidFill>
                  <a:schemeClr val="tx1">
                    <a:lumMod val="65000"/>
                    <a:lumOff val="35000"/>
                  </a:schemeClr>
                </a:solidFill>
                <a:latin typeface="Work Sans"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sz="2400" dirty="0">
                <a:solidFill>
                  <a:schemeClr val="tx1"/>
                </a:solidFill>
              </a:rPr>
              <a:t>Gradients</a:t>
            </a:r>
          </a:p>
        </p:txBody>
      </p: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1BCF3BF1-0FE0-F0E0-5FC9-9709D807FBBB}"/>
                  </a:ext>
                </a:extLst>
              </p:cNvPr>
              <p:cNvSpPr txBox="1"/>
              <p:nvPr/>
            </p:nvSpPr>
            <p:spPr>
              <a:xfrm>
                <a:off x="3353029" y="5148879"/>
                <a:ext cx="4076950" cy="7023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400" i="1" smtClean="0">
                              <a:latin typeface="Cambria Math" panose="02040503050406030204" pitchFamily="18" charset="0"/>
                            </a:rPr>
                          </m:ctrlPr>
                        </m:fPr>
                        <m:num>
                          <m:r>
                            <a:rPr lang="en-US" sz="2400" i="1" smtClean="0">
                              <a:latin typeface="Cambria Math" panose="02040503050406030204" pitchFamily="18" charset="0"/>
                            </a:rPr>
                            <m:t>𝜕</m:t>
                          </m:r>
                          <m:r>
                            <a:rPr lang="sv-SE" sz="2400" b="0" i="1" smtClean="0">
                              <a:latin typeface="Cambria Math" panose="02040503050406030204" pitchFamily="18" charset="0"/>
                            </a:rPr>
                            <m:t>𝐿</m:t>
                          </m:r>
                        </m:num>
                        <m:den>
                          <m:r>
                            <a:rPr lang="en-US" sz="2400" i="1" smtClean="0">
                              <a:latin typeface="Cambria Math" panose="02040503050406030204" pitchFamily="18" charset="0"/>
                            </a:rPr>
                            <m:t>𝜕</m:t>
                          </m:r>
                          <m:r>
                            <a:rPr lang="sv-SE" sz="2400" b="0" i="1" smtClean="0">
                              <a:latin typeface="Cambria Math" panose="02040503050406030204" pitchFamily="18" charset="0"/>
                            </a:rPr>
                            <m:t>𝑊</m:t>
                          </m:r>
                        </m:den>
                      </m:f>
                      <m:r>
                        <a:rPr lang="sv-SE" sz="2400" b="0" i="1" smtClean="0">
                          <a:latin typeface="Cambria Math" panose="02040503050406030204" pitchFamily="18" charset="0"/>
                        </a:rPr>
                        <m:t>=− </m:t>
                      </m:r>
                      <m:f>
                        <m:fPr>
                          <m:ctrlPr>
                            <a:rPr lang="sv-SE" sz="2400" b="0" i="1" smtClean="0">
                              <a:latin typeface="Cambria Math" panose="02040503050406030204" pitchFamily="18" charset="0"/>
                            </a:rPr>
                          </m:ctrlPr>
                        </m:fPr>
                        <m:num>
                          <m:r>
                            <a:rPr lang="sv-SE" sz="2400" b="0" i="1" smtClean="0">
                              <a:latin typeface="Cambria Math" panose="02040503050406030204" pitchFamily="18" charset="0"/>
                            </a:rPr>
                            <m:t>2</m:t>
                          </m:r>
                        </m:num>
                        <m:den>
                          <m:r>
                            <a:rPr lang="sv-SE" sz="2400" b="0" i="1" smtClean="0">
                              <a:latin typeface="Cambria Math" panose="02040503050406030204" pitchFamily="18" charset="0"/>
                            </a:rPr>
                            <m:t>𝑛</m:t>
                          </m:r>
                        </m:den>
                      </m:f>
                      <m:r>
                        <a:rPr lang="sv-SE" sz="2400" b="0" i="1" smtClean="0">
                          <a:latin typeface="Cambria Math" panose="02040503050406030204" pitchFamily="18" charset="0"/>
                        </a:rPr>
                        <m:t> </m:t>
                      </m:r>
                      <m:sSup>
                        <m:sSupPr>
                          <m:ctrlPr>
                            <a:rPr lang="sv-SE" sz="2400" b="0" i="1" smtClean="0">
                              <a:latin typeface="Cambria Math" panose="02040503050406030204" pitchFamily="18" charset="0"/>
                            </a:rPr>
                          </m:ctrlPr>
                        </m:sSupPr>
                        <m:e>
                          <m:r>
                            <a:rPr lang="sv-SE" sz="2400" b="0" i="1" smtClean="0">
                              <a:latin typeface="Cambria Math" panose="02040503050406030204" pitchFamily="18" charset="0"/>
                            </a:rPr>
                            <m:t>𝑋</m:t>
                          </m:r>
                        </m:e>
                        <m:sup>
                          <m:r>
                            <a:rPr lang="sv-SE" sz="2400" b="0" i="1" smtClean="0">
                              <a:latin typeface="Cambria Math" panose="02040503050406030204" pitchFamily="18" charset="0"/>
                            </a:rPr>
                            <m:t>𝑇</m:t>
                          </m:r>
                        </m:sup>
                      </m:sSup>
                      <m:r>
                        <a:rPr lang="sv-SE" sz="2400" b="0" i="1" smtClean="0">
                          <a:latin typeface="Cambria Math" panose="02040503050406030204" pitchFamily="18" charset="0"/>
                        </a:rPr>
                        <m:t>(</m:t>
                      </m:r>
                      <m:r>
                        <a:rPr lang="sv-SE" sz="2400" b="0" i="1" smtClean="0">
                          <a:latin typeface="Cambria Math" panose="02040503050406030204" pitchFamily="18" charset="0"/>
                        </a:rPr>
                        <m:t>𝑌</m:t>
                      </m:r>
                      <m:r>
                        <a:rPr lang="sv-SE" sz="2400" b="0" i="1" smtClean="0">
                          <a:latin typeface="Cambria Math" panose="02040503050406030204" pitchFamily="18" charset="0"/>
                        </a:rPr>
                        <m:t>−</m:t>
                      </m:r>
                      <m:d>
                        <m:dPr>
                          <m:ctrlPr>
                            <a:rPr lang="sv-SE" sz="2400" b="0" i="1" smtClean="0">
                              <a:latin typeface="Cambria Math" panose="02040503050406030204" pitchFamily="18" charset="0"/>
                            </a:rPr>
                          </m:ctrlPr>
                        </m:dPr>
                        <m:e>
                          <m:r>
                            <a:rPr lang="sv-SE" sz="2400" b="0" i="1" smtClean="0">
                              <a:latin typeface="Cambria Math" panose="02040503050406030204" pitchFamily="18" charset="0"/>
                            </a:rPr>
                            <m:t>𝑋𝑊</m:t>
                          </m:r>
                          <m:r>
                            <a:rPr lang="sv-SE" sz="2400" b="0" i="1" smtClean="0">
                              <a:latin typeface="Cambria Math" panose="02040503050406030204" pitchFamily="18" charset="0"/>
                            </a:rPr>
                            <m:t>+</m:t>
                          </m:r>
                          <m:r>
                            <a:rPr lang="sv-SE" sz="2400" b="0" i="1" smtClean="0">
                              <a:latin typeface="Cambria Math" panose="02040503050406030204" pitchFamily="18" charset="0"/>
                            </a:rPr>
                            <m:t>𝑏</m:t>
                          </m:r>
                        </m:e>
                      </m:d>
                      <m:r>
                        <a:rPr lang="sv-SE" sz="2400" b="0" i="1" smtClean="0">
                          <a:latin typeface="Cambria Math" panose="02040503050406030204" pitchFamily="18" charset="0"/>
                        </a:rPr>
                        <m:t>)</m:t>
                      </m:r>
                    </m:oMath>
                  </m:oMathPara>
                </a14:m>
                <a:endParaRPr lang="en-US" sz="2400" dirty="0"/>
              </a:p>
            </p:txBody>
          </p:sp>
        </mc:Choice>
        <mc:Fallback>
          <p:sp>
            <p:nvSpPr>
              <p:cNvPr id="10" name="TextBox 9">
                <a:extLst>
                  <a:ext uri="{FF2B5EF4-FFF2-40B4-BE49-F238E27FC236}">
                    <a16:creationId xmlns:a16="http://schemas.microsoft.com/office/drawing/2014/main" id="{1BCF3BF1-0FE0-F0E0-5FC9-9709D807FBBB}"/>
                  </a:ext>
                </a:extLst>
              </p:cNvPr>
              <p:cNvSpPr txBox="1">
                <a:spLocks noRot="1" noChangeAspect="1" noMove="1" noResize="1" noEditPoints="1" noAdjustHandles="1" noChangeArrowheads="1" noChangeShapeType="1" noTextEdit="1"/>
              </p:cNvSpPr>
              <p:nvPr/>
            </p:nvSpPr>
            <p:spPr>
              <a:xfrm>
                <a:off x="3353029" y="5148879"/>
                <a:ext cx="4076950" cy="702308"/>
              </a:xfrm>
              <a:prstGeom prst="rect">
                <a:avLst/>
              </a:prstGeom>
              <a:blipFill>
                <a:blip r:embed="rId8"/>
                <a:stretch>
                  <a:fillRect l="-1553" t="-1786" r="-1863" b="-1607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3F7B26A5-DC38-2729-C06A-51CBB2DC16A9}"/>
                  </a:ext>
                </a:extLst>
              </p:cNvPr>
              <p:cNvSpPr txBox="1"/>
              <p:nvPr/>
            </p:nvSpPr>
            <p:spPr>
              <a:xfrm>
                <a:off x="3353029" y="6018614"/>
                <a:ext cx="3575659" cy="7023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400" i="1" smtClean="0">
                              <a:latin typeface="Cambria Math" panose="02040503050406030204" pitchFamily="18" charset="0"/>
                            </a:rPr>
                          </m:ctrlPr>
                        </m:fPr>
                        <m:num>
                          <m:r>
                            <a:rPr lang="en-US" sz="2400" i="1" smtClean="0">
                              <a:latin typeface="Cambria Math" panose="02040503050406030204" pitchFamily="18" charset="0"/>
                            </a:rPr>
                            <m:t>𝜕</m:t>
                          </m:r>
                          <m:r>
                            <a:rPr lang="sv-SE" sz="2400" b="0" i="1" smtClean="0">
                              <a:latin typeface="Cambria Math" panose="02040503050406030204" pitchFamily="18" charset="0"/>
                            </a:rPr>
                            <m:t>𝐿</m:t>
                          </m:r>
                        </m:num>
                        <m:den>
                          <m:r>
                            <a:rPr lang="en-US" sz="2400" i="1" smtClean="0">
                              <a:latin typeface="Cambria Math" panose="02040503050406030204" pitchFamily="18" charset="0"/>
                            </a:rPr>
                            <m:t>𝜕</m:t>
                          </m:r>
                          <m:r>
                            <a:rPr lang="sv-SE" sz="2400" b="0" i="1" smtClean="0">
                              <a:latin typeface="Cambria Math" panose="02040503050406030204" pitchFamily="18" charset="0"/>
                            </a:rPr>
                            <m:t>𝑏</m:t>
                          </m:r>
                        </m:den>
                      </m:f>
                      <m:r>
                        <a:rPr lang="sv-SE" sz="2400" b="0" i="1" smtClean="0">
                          <a:latin typeface="Cambria Math" panose="02040503050406030204" pitchFamily="18" charset="0"/>
                        </a:rPr>
                        <m:t>=− </m:t>
                      </m:r>
                      <m:f>
                        <m:fPr>
                          <m:ctrlPr>
                            <a:rPr lang="sv-SE" sz="2400" b="0" i="1" smtClean="0">
                              <a:latin typeface="Cambria Math" panose="02040503050406030204" pitchFamily="18" charset="0"/>
                            </a:rPr>
                          </m:ctrlPr>
                        </m:fPr>
                        <m:num>
                          <m:r>
                            <a:rPr lang="sv-SE" sz="2400" b="0" i="1" smtClean="0">
                              <a:latin typeface="Cambria Math" panose="02040503050406030204" pitchFamily="18" charset="0"/>
                            </a:rPr>
                            <m:t>2</m:t>
                          </m:r>
                        </m:num>
                        <m:den>
                          <m:r>
                            <a:rPr lang="sv-SE" sz="2400" b="0" i="1" smtClean="0">
                              <a:latin typeface="Cambria Math" panose="02040503050406030204" pitchFamily="18" charset="0"/>
                            </a:rPr>
                            <m:t>𝑛</m:t>
                          </m:r>
                        </m:den>
                      </m:f>
                      <m:r>
                        <a:rPr lang="sv-SE" sz="2400" b="0" i="1" smtClean="0">
                          <a:latin typeface="Cambria Math" panose="02040503050406030204" pitchFamily="18" charset="0"/>
                        </a:rPr>
                        <m:t> (</m:t>
                      </m:r>
                      <m:r>
                        <a:rPr lang="sv-SE" sz="2400" b="0" i="1" smtClean="0">
                          <a:latin typeface="Cambria Math" panose="02040503050406030204" pitchFamily="18" charset="0"/>
                        </a:rPr>
                        <m:t>𝑌</m:t>
                      </m:r>
                      <m:r>
                        <a:rPr lang="sv-SE" sz="2400" b="0" i="1" smtClean="0">
                          <a:latin typeface="Cambria Math" panose="02040503050406030204" pitchFamily="18" charset="0"/>
                        </a:rPr>
                        <m:t>−</m:t>
                      </m:r>
                      <m:d>
                        <m:dPr>
                          <m:ctrlPr>
                            <a:rPr lang="sv-SE" sz="2400" b="0" i="1" smtClean="0">
                              <a:latin typeface="Cambria Math" panose="02040503050406030204" pitchFamily="18" charset="0"/>
                            </a:rPr>
                          </m:ctrlPr>
                        </m:dPr>
                        <m:e>
                          <m:r>
                            <a:rPr lang="sv-SE" sz="2400" b="0" i="1" smtClean="0">
                              <a:latin typeface="Cambria Math" panose="02040503050406030204" pitchFamily="18" charset="0"/>
                            </a:rPr>
                            <m:t>𝑋𝑊</m:t>
                          </m:r>
                          <m:r>
                            <a:rPr lang="sv-SE" sz="2400" b="0" i="1" smtClean="0">
                              <a:latin typeface="Cambria Math" panose="02040503050406030204" pitchFamily="18" charset="0"/>
                            </a:rPr>
                            <m:t>+</m:t>
                          </m:r>
                          <m:r>
                            <a:rPr lang="sv-SE" sz="2400" b="0" i="1" smtClean="0">
                              <a:latin typeface="Cambria Math" panose="02040503050406030204" pitchFamily="18" charset="0"/>
                            </a:rPr>
                            <m:t>𝑏</m:t>
                          </m:r>
                        </m:e>
                      </m:d>
                      <m:r>
                        <a:rPr lang="sv-SE" sz="2400" b="0" i="1" smtClean="0">
                          <a:latin typeface="Cambria Math" panose="02040503050406030204" pitchFamily="18" charset="0"/>
                        </a:rPr>
                        <m:t>)</m:t>
                      </m:r>
                    </m:oMath>
                  </m:oMathPara>
                </a14:m>
                <a:endParaRPr lang="en-US" sz="2400" dirty="0"/>
              </a:p>
            </p:txBody>
          </p:sp>
        </mc:Choice>
        <mc:Fallback>
          <p:sp>
            <p:nvSpPr>
              <p:cNvPr id="11" name="TextBox 10">
                <a:extLst>
                  <a:ext uri="{FF2B5EF4-FFF2-40B4-BE49-F238E27FC236}">
                    <a16:creationId xmlns:a16="http://schemas.microsoft.com/office/drawing/2014/main" id="{3F7B26A5-DC38-2729-C06A-51CBB2DC16A9}"/>
                  </a:ext>
                </a:extLst>
              </p:cNvPr>
              <p:cNvSpPr txBox="1">
                <a:spLocks noRot="1" noChangeAspect="1" noMove="1" noResize="1" noEditPoints="1" noAdjustHandles="1" noChangeArrowheads="1" noChangeShapeType="1" noTextEdit="1"/>
              </p:cNvSpPr>
              <p:nvPr/>
            </p:nvSpPr>
            <p:spPr>
              <a:xfrm>
                <a:off x="3353029" y="6018614"/>
                <a:ext cx="3575659" cy="702308"/>
              </a:xfrm>
              <a:prstGeom prst="rect">
                <a:avLst/>
              </a:prstGeom>
              <a:blipFill>
                <a:blip r:embed="rId9"/>
                <a:stretch>
                  <a:fillRect l="-1773" r="-2482" b="-14035"/>
                </a:stretch>
              </a:blipFill>
            </p:spPr>
            <p:txBody>
              <a:bodyPr/>
              <a:lstStyle/>
              <a:p>
                <a:r>
                  <a:rPr lang="en-US">
                    <a:noFill/>
                  </a:rPr>
                  <a:t> </a:t>
                </a:r>
              </a:p>
            </p:txBody>
          </p:sp>
        </mc:Fallback>
      </mc:AlternateContent>
    </p:spTree>
    <p:extLst>
      <p:ext uri="{BB962C8B-B14F-4D97-AF65-F5344CB8AC3E}">
        <p14:creationId xmlns:p14="http://schemas.microsoft.com/office/powerpoint/2010/main" val="532666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0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80000">
                <p:cTn id="12" fill="hold" display="0">
                  <p:stCondLst>
                    <p:cond delay="indefinite"/>
                  </p:stCondLst>
                </p:cTn>
                <p:tgtEl>
                  <p:spTgt spid="4"/>
                </p:tgtEl>
              </p:cMediaNode>
            </p:vide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F3E27-2415-A52E-AFFC-026333A23881}"/>
              </a:ext>
            </a:extLst>
          </p:cNvPr>
          <p:cNvSpPr>
            <a:spLocks noGrp="1"/>
          </p:cNvSpPr>
          <p:nvPr>
            <p:ph type="title"/>
          </p:nvPr>
        </p:nvSpPr>
        <p:spPr/>
        <p:txBody>
          <a:bodyPr/>
          <a:lstStyle/>
          <a:p>
            <a:r>
              <a:rPr lang="en-US" dirty="0" err="1"/>
              <a:t>OtherTypes</a:t>
            </a:r>
            <a:r>
              <a:rPr lang="en-US" dirty="0"/>
              <a:t> of Linear Regression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400625B-7E57-54FA-85B2-FADDE15C47F4}"/>
                  </a:ext>
                </a:extLst>
              </p:cNvPr>
              <p:cNvSpPr>
                <a:spLocks noGrp="1"/>
              </p:cNvSpPr>
              <p:nvPr>
                <p:ph sz="quarter" idx="13"/>
              </p:nvPr>
            </p:nvSpPr>
            <p:spPr/>
            <p:txBody>
              <a:bodyPr/>
              <a:lstStyle/>
              <a:p>
                <a:pPr>
                  <a:lnSpc>
                    <a:spcPct val="150000"/>
                  </a:lnSpc>
                </a:pPr>
                <a:r>
                  <a:rPr lang="en-US" sz="2400" dirty="0">
                    <a:solidFill>
                      <a:schemeClr val="tx1"/>
                    </a:solidFill>
                  </a:rPr>
                  <a:t>Ridge Regression (L2 regularized)</a:t>
                </a:r>
              </a:p>
              <a:p>
                <a:pPr lvl="1">
                  <a:lnSpc>
                    <a:spcPct val="150000"/>
                  </a:lnSpc>
                </a:pPr>
                <a:r>
                  <a:rPr lang="en-US" sz="2400" dirty="0">
                    <a:solidFill>
                      <a:schemeClr val="tx1"/>
                    </a:solidFill>
                  </a:rPr>
                  <a:t>Objective  </a:t>
                </a:r>
                <a14:m>
                  <m:oMath xmlns:m="http://schemas.openxmlformats.org/officeDocument/2006/math">
                    <m:r>
                      <a:rPr lang="sv-SE" sz="2400" b="0" i="1" smtClean="0">
                        <a:solidFill>
                          <a:schemeClr val="tx1"/>
                        </a:solidFill>
                        <a:latin typeface="Cambria Math" panose="02040503050406030204" pitchFamily="18" charset="0"/>
                      </a:rPr>
                      <m:t>𝑚𝑖𝑛𝑖𝑚𝑖𝑧𝑒</m:t>
                    </m:r>
                    <m:r>
                      <a:rPr lang="sv-SE" sz="2400" b="0" i="1" smtClean="0">
                        <a:solidFill>
                          <a:schemeClr val="tx1"/>
                        </a:solidFill>
                        <a:latin typeface="Cambria Math" panose="02040503050406030204" pitchFamily="18" charset="0"/>
                      </a:rPr>
                      <m:t> </m:t>
                    </m:r>
                    <m:sSubSup>
                      <m:sSubSupPr>
                        <m:ctrlPr>
                          <a:rPr lang="sv-SE" sz="2400" b="0" i="1" smtClean="0">
                            <a:solidFill>
                              <a:schemeClr val="tx1"/>
                            </a:solidFill>
                            <a:latin typeface="Cambria Math" panose="02040503050406030204" pitchFamily="18" charset="0"/>
                          </a:rPr>
                        </m:ctrlPr>
                      </m:sSubSupPr>
                      <m:e>
                        <m:r>
                          <a:rPr lang="sv-SE" sz="2400" b="0" i="1" smtClean="0">
                            <a:solidFill>
                              <a:schemeClr val="tx1"/>
                            </a:solidFill>
                            <a:latin typeface="Cambria Math" panose="02040503050406030204" pitchFamily="18" charset="0"/>
                          </a:rPr>
                          <m:t>∑</m:t>
                        </m:r>
                      </m:e>
                      <m:sub>
                        <m:r>
                          <a:rPr lang="sv-SE" sz="2400" b="0" i="1" smtClean="0">
                            <a:solidFill>
                              <a:schemeClr val="tx1"/>
                            </a:solidFill>
                            <a:latin typeface="Cambria Math" panose="02040503050406030204" pitchFamily="18" charset="0"/>
                          </a:rPr>
                          <m:t>𝑖</m:t>
                        </m:r>
                        <m:r>
                          <a:rPr lang="sv-SE" sz="2400" b="0" i="1" smtClean="0">
                            <a:solidFill>
                              <a:schemeClr val="tx1"/>
                            </a:solidFill>
                            <a:latin typeface="Cambria Math" panose="02040503050406030204" pitchFamily="18" charset="0"/>
                          </a:rPr>
                          <m:t>=1 </m:t>
                        </m:r>
                      </m:sub>
                      <m:sup>
                        <m:r>
                          <a:rPr lang="sv-SE" sz="2400" b="0" i="1" smtClean="0">
                            <a:solidFill>
                              <a:schemeClr val="tx1"/>
                            </a:solidFill>
                            <a:latin typeface="Cambria Math" panose="02040503050406030204" pitchFamily="18" charset="0"/>
                          </a:rPr>
                          <m:t>𝑛</m:t>
                        </m:r>
                      </m:sup>
                    </m:sSubSup>
                    <m:sSup>
                      <m:sSupPr>
                        <m:ctrlPr>
                          <a:rPr lang="sv-SE" sz="2400" b="0" i="1" smtClean="0">
                            <a:solidFill>
                              <a:schemeClr val="tx1"/>
                            </a:solidFill>
                            <a:latin typeface="Cambria Math" panose="02040503050406030204" pitchFamily="18" charset="0"/>
                          </a:rPr>
                        </m:ctrlPr>
                      </m:sSupPr>
                      <m:e>
                        <m:d>
                          <m:dPr>
                            <m:ctrlPr>
                              <a:rPr lang="sv-SE" sz="2400" b="0" i="1" smtClean="0">
                                <a:solidFill>
                                  <a:schemeClr val="tx1"/>
                                </a:solidFill>
                                <a:latin typeface="Cambria Math" panose="02040503050406030204" pitchFamily="18" charset="0"/>
                              </a:rPr>
                            </m:ctrlPr>
                          </m:dPr>
                          <m:e>
                            <m:sSub>
                              <m:sSubPr>
                                <m:ctrlPr>
                                  <a:rPr lang="sv-SE" sz="2400" b="0" i="1" smtClean="0">
                                    <a:solidFill>
                                      <a:schemeClr val="tx1"/>
                                    </a:solidFill>
                                    <a:latin typeface="Cambria Math" panose="02040503050406030204" pitchFamily="18" charset="0"/>
                                  </a:rPr>
                                </m:ctrlPr>
                              </m:sSubPr>
                              <m:e>
                                <m:r>
                                  <a:rPr lang="sv-SE" sz="2400" b="0" i="1" smtClean="0">
                                    <a:solidFill>
                                      <a:schemeClr val="tx1"/>
                                    </a:solidFill>
                                    <a:latin typeface="Cambria Math" panose="02040503050406030204" pitchFamily="18" charset="0"/>
                                  </a:rPr>
                                  <m:t>𝑦</m:t>
                                </m:r>
                              </m:e>
                              <m:sub>
                                <m:r>
                                  <a:rPr lang="sv-SE" sz="2400" b="0" i="1" smtClean="0">
                                    <a:solidFill>
                                      <a:schemeClr val="tx1"/>
                                    </a:solidFill>
                                    <a:latin typeface="Cambria Math" panose="02040503050406030204" pitchFamily="18" charset="0"/>
                                  </a:rPr>
                                  <m:t>𝑖</m:t>
                                </m:r>
                              </m:sub>
                            </m:sSub>
                            <m:r>
                              <a:rPr lang="sv-SE" sz="2400" b="0" i="1" smtClean="0">
                                <a:solidFill>
                                  <a:schemeClr val="tx1"/>
                                </a:solidFill>
                                <a:latin typeface="Cambria Math" panose="02040503050406030204" pitchFamily="18" charset="0"/>
                              </a:rPr>
                              <m:t>−</m:t>
                            </m:r>
                            <m:acc>
                              <m:accPr>
                                <m:chr m:val="̅"/>
                                <m:ctrlPr>
                                  <a:rPr lang="sv-SE" sz="2400" b="0" i="1" smtClean="0">
                                    <a:solidFill>
                                      <a:schemeClr val="tx1"/>
                                    </a:solidFill>
                                    <a:latin typeface="Cambria Math" panose="02040503050406030204" pitchFamily="18" charset="0"/>
                                  </a:rPr>
                                </m:ctrlPr>
                              </m:accPr>
                              <m:e>
                                <m:r>
                                  <a:rPr lang="sv-SE" sz="2400" b="0" i="1" smtClean="0">
                                    <a:solidFill>
                                      <a:schemeClr val="tx1"/>
                                    </a:solidFill>
                                    <a:latin typeface="Cambria Math" panose="02040503050406030204" pitchFamily="18" charset="0"/>
                                  </a:rPr>
                                  <m:t>𝑦</m:t>
                                </m:r>
                              </m:e>
                            </m:acc>
                          </m:e>
                        </m:d>
                      </m:e>
                      <m:sup>
                        <m:r>
                          <a:rPr lang="sv-SE" sz="2400" b="0" i="1" smtClean="0">
                            <a:solidFill>
                              <a:schemeClr val="tx1"/>
                            </a:solidFill>
                            <a:latin typeface="Cambria Math" panose="02040503050406030204" pitchFamily="18" charset="0"/>
                          </a:rPr>
                          <m:t>2</m:t>
                        </m:r>
                      </m:sup>
                    </m:sSup>
                    <m:r>
                      <a:rPr lang="sv-SE" sz="2400" b="0" i="1" smtClean="0">
                        <a:solidFill>
                          <a:schemeClr val="tx1"/>
                        </a:solidFill>
                        <a:latin typeface="Cambria Math" panose="02040503050406030204" pitchFamily="18" charset="0"/>
                      </a:rPr>
                      <m:t>+</m:t>
                    </m:r>
                    <m:sSubSup>
                      <m:sSubSupPr>
                        <m:ctrlPr>
                          <a:rPr lang="sv-SE" sz="2400" b="0" i="1" smtClean="0">
                            <a:solidFill>
                              <a:schemeClr val="tx1"/>
                            </a:solidFill>
                            <a:latin typeface="Cambria Math" panose="02040503050406030204" pitchFamily="18" charset="0"/>
                          </a:rPr>
                        </m:ctrlPr>
                      </m:sSubSupPr>
                      <m:e>
                        <m:r>
                          <a:rPr lang="sv-SE" sz="2400" b="0" i="1" smtClean="0">
                            <a:solidFill>
                              <a:schemeClr val="tx1"/>
                            </a:solidFill>
                            <a:latin typeface="Cambria Math" panose="02040503050406030204" pitchFamily="18" charset="0"/>
                          </a:rPr>
                          <m:t>𝜆</m:t>
                        </m:r>
                        <m:r>
                          <a:rPr lang="sv-SE" sz="2400" b="0" i="1" smtClean="0">
                            <a:solidFill>
                              <a:schemeClr val="tx1"/>
                            </a:solidFill>
                            <a:latin typeface="Cambria Math" panose="02040503050406030204" pitchFamily="18" charset="0"/>
                          </a:rPr>
                          <m:t> ∑</m:t>
                        </m:r>
                      </m:e>
                      <m:sub>
                        <m:r>
                          <a:rPr lang="sv-SE" sz="2400" b="0" i="1" smtClean="0">
                            <a:solidFill>
                              <a:schemeClr val="tx1"/>
                            </a:solidFill>
                            <a:latin typeface="Cambria Math" panose="02040503050406030204" pitchFamily="18" charset="0"/>
                          </a:rPr>
                          <m:t>𝑗</m:t>
                        </m:r>
                        <m:r>
                          <a:rPr lang="sv-SE" sz="2400" b="0" i="1" smtClean="0">
                            <a:solidFill>
                              <a:schemeClr val="tx1"/>
                            </a:solidFill>
                            <a:latin typeface="Cambria Math" panose="02040503050406030204" pitchFamily="18" charset="0"/>
                          </a:rPr>
                          <m:t>=1</m:t>
                        </m:r>
                      </m:sub>
                      <m:sup>
                        <m:r>
                          <a:rPr lang="sv-SE" sz="2400" b="0" i="1" smtClean="0">
                            <a:solidFill>
                              <a:schemeClr val="tx1"/>
                            </a:solidFill>
                            <a:latin typeface="Cambria Math" panose="02040503050406030204" pitchFamily="18" charset="0"/>
                          </a:rPr>
                          <m:t> </m:t>
                        </m:r>
                        <m:r>
                          <a:rPr lang="sv-SE" sz="2400" b="0" i="1" smtClean="0">
                            <a:solidFill>
                              <a:schemeClr val="tx1"/>
                            </a:solidFill>
                            <a:latin typeface="Cambria Math" panose="02040503050406030204" pitchFamily="18" charset="0"/>
                          </a:rPr>
                          <m:t>𝑝</m:t>
                        </m:r>
                      </m:sup>
                    </m:sSubSup>
                    <m:sSup>
                      <m:sSupPr>
                        <m:ctrlPr>
                          <a:rPr lang="sv-SE" sz="2400" b="0" i="1" smtClean="0">
                            <a:solidFill>
                              <a:schemeClr val="tx1"/>
                            </a:solidFill>
                            <a:latin typeface="Cambria Math" panose="02040503050406030204" pitchFamily="18" charset="0"/>
                          </a:rPr>
                        </m:ctrlPr>
                      </m:sSupPr>
                      <m:e>
                        <m:r>
                          <a:rPr lang="sv-SE" sz="2400" b="0" i="1" smtClean="0">
                            <a:solidFill>
                              <a:schemeClr val="tx1"/>
                            </a:solidFill>
                            <a:latin typeface="Cambria Math" panose="02040503050406030204" pitchFamily="18" charset="0"/>
                          </a:rPr>
                          <m:t>𝛽</m:t>
                        </m:r>
                      </m:e>
                      <m:sup>
                        <m:r>
                          <a:rPr lang="sv-SE" sz="2400" b="0" i="1" smtClean="0">
                            <a:solidFill>
                              <a:schemeClr val="tx1"/>
                            </a:solidFill>
                            <a:latin typeface="Cambria Math" panose="02040503050406030204" pitchFamily="18" charset="0"/>
                          </a:rPr>
                          <m:t>2</m:t>
                        </m:r>
                      </m:sup>
                    </m:sSup>
                  </m:oMath>
                </a14:m>
                <a:endParaRPr lang="en-US" sz="2400" dirty="0">
                  <a:solidFill>
                    <a:schemeClr val="tx1"/>
                  </a:solidFill>
                </a:endParaRPr>
              </a:p>
              <a:p>
                <a:pPr>
                  <a:lnSpc>
                    <a:spcPct val="150000"/>
                  </a:lnSpc>
                </a:pPr>
                <a:r>
                  <a:rPr lang="en-US" sz="2400" dirty="0">
                    <a:solidFill>
                      <a:schemeClr val="tx1"/>
                    </a:solidFill>
                  </a:rPr>
                  <a:t>LASSO Regression (L1 regularized)</a:t>
                </a:r>
              </a:p>
              <a:p>
                <a:pPr lvl="1">
                  <a:lnSpc>
                    <a:spcPct val="150000"/>
                  </a:lnSpc>
                </a:pPr>
                <a:r>
                  <a:rPr lang="en-US" sz="2200" dirty="0">
                    <a:solidFill>
                      <a:schemeClr val="tx1"/>
                    </a:solidFill>
                  </a:rPr>
                  <a:t>Objective </a:t>
                </a:r>
                <a14:m>
                  <m:oMath xmlns:m="http://schemas.openxmlformats.org/officeDocument/2006/math">
                    <m:r>
                      <a:rPr lang="sv-SE" sz="2000" b="0" i="1" smtClean="0">
                        <a:solidFill>
                          <a:schemeClr val="tx1"/>
                        </a:solidFill>
                        <a:latin typeface="Cambria Math" panose="02040503050406030204" pitchFamily="18" charset="0"/>
                      </a:rPr>
                      <m:t>𝑚𝑖𝑛𝑖𝑚𝑖𝑧𝑒</m:t>
                    </m:r>
                    <m:r>
                      <a:rPr lang="sv-SE" sz="2000" b="0" i="1" smtClean="0">
                        <a:solidFill>
                          <a:schemeClr val="tx1"/>
                        </a:solidFill>
                        <a:latin typeface="Cambria Math" panose="02040503050406030204" pitchFamily="18" charset="0"/>
                      </a:rPr>
                      <m:t> </m:t>
                    </m:r>
                    <m:sSubSup>
                      <m:sSubSupPr>
                        <m:ctrlPr>
                          <a:rPr lang="sv-SE" sz="2000" b="0" i="1" smtClean="0">
                            <a:solidFill>
                              <a:schemeClr val="tx1"/>
                            </a:solidFill>
                            <a:latin typeface="Cambria Math" panose="02040503050406030204" pitchFamily="18" charset="0"/>
                          </a:rPr>
                        </m:ctrlPr>
                      </m:sSubSupPr>
                      <m:e>
                        <m:r>
                          <a:rPr lang="sv-SE" sz="2000" b="0" i="1" smtClean="0">
                            <a:solidFill>
                              <a:schemeClr val="tx1"/>
                            </a:solidFill>
                            <a:latin typeface="Cambria Math" panose="02040503050406030204" pitchFamily="18" charset="0"/>
                          </a:rPr>
                          <m:t>∑</m:t>
                        </m:r>
                      </m:e>
                      <m:sub>
                        <m:r>
                          <a:rPr lang="sv-SE" sz="2000" b="0" i="1" smtClean="0">
                            <a:solidFill>
                              <a:schemeClr val="tx1"/>
                            </a:solidFill>
                            <a:latin typeface="Cambria Math" panose="02040503050406030204" pitchFamily="18" charset="0"/>
                          </a:rPr>
                          <m:t>𝑖</m:t>
                        </m:r>
                        <m:r>
                          <a:rPr lang="sv-SE" sz="2000" b="0" i="1" smtClean="0">
                            <a:solidFill>
                              <a:schemeClr val="tx1"/>
                            </a:solidFill>
                            <a:latin typeface="Cambria Math" panose="02040503050406030204" pitchFamily="18" charset="0"/>
                          </a:rPr>
                          <m:t>=1 </m:t>
                        </m:r>
                      </m:sub>
                      <m:sup>
                        <m:r>
                          <a:rPr lang="sv-SE" sz="2000" b="0" i="1" smtClean="0">
                            <a:solidFill>
                              <a:schemeClr val="tx1"/>
                            </a:solidFill>
                            <a:latin typeface="Cambria Math" panose="02040503050406030204" pitchFamily="18" charset="0"/>
                          </a:rPr>
                          <m:t>𝑛</m:t>
                        </m:r>
                      </m:sup>
                    </m:sSubSup>
                    <m:sSup>
                      <m:sSupPr>
                        <m:ctrlPr>
                          <a:rPr lang="sv-SE" sz="2000" b="0" i="1" smtClean="0">
                            <a:solidFill>
                              <a:schemeClr val="tx1"/>
                            </a:solidFill>
                            <a:latin typeface="Cambria Math" panose="02040503050406030204" pitchFamily="18" charset="0"/>
                          </a:rPr>
                        </m:ctrlPr>
                      </m:sSupPr>
                      <m:e>
                        <m:d>
                          <m:dPr>
                            <m:ctrlPr>
                              <a:rPr lang="sv-SE" sz="2000" b="0" i="1" smtClean="0">
                                <a:solidFill>
                                  <a:schemeClr val="tx1"/>
                                </a:solidFill>
                                <a:latin typeface="Cambria Math" panose="02040503050406030204" pitchFamily="18" charset="0"/>
                              </a:rPr>
                            </m:ctrlPr>
                          </m:dPr>
                          <m:e>
                            <m:sSub>
                              <m:sSubPr>
                                <m:ctrlPr>
                                  <a:rPr lang="sv-SE" sz="2000" b="0" i="1" smtClean="0">
                                    <a:solidFill>
                                      <a:schemeClr val="tx1"/>
                                    </a:solidFill>
                                    <a:latin typeface="Cambria Math" panose="02040503050406030204" pitchFamily="18" charset="0"/>
                                  </a:rPr>
                                </m:ctrlPr>
                              </m:sSubPr>
                              <m:e>
                                <m:r>
                                  <a:rPr lang="sv-SE" sz="2000" b="0" i="1" smtClean="0">
                                    <a:solidFill>
                                      <a:schemeClr val="tx1"/>
                                    </a:solidFill>
                                    <a:latin typeface="Cambria Math" panose="02040503050406030204" pitchFamily="18" charset="0"/>
                                  </a:rPr>
                                  <m:t>𝑦</m:t>
                                </m:r>
                              </m:e>
                              <m:sub>
                                <m:r>
                                  <a:rPr lang="sv-SE" sz="2000" b="0" i="1" smtClean="0">
                                    <a:solidFill>
                                      <a:schemeClr val="tx1"/>
                                    </a:solidFill>
                                    <a:latin typeface="Cambria Math" panose="02040503050406030204" pitchFamily="18" charset="0"/>
                                  </a:rPr>
                                  <m:t>𝑖</m:t>
                                </m:r>
                              </m:sub>
                            </m:sSub>
                            <m:r>
                              <a:rPr lang="sv-SE" sz="2000" b="0" i="1" smtClean="0">
                                <a:solidFill>
                                  <a:schemeClr val="tx1"/>
                                </a:solidFill>
                                <a:latin typeface="Cambria Math" panose="02040503050406030204" pitchFamily="18" charset="0"/>
                              </a:rPr>
                              <m:t>−</m:t>
                            </m:r>
                            <m:acc>
                              <m:accPr>
                                <m:chr m:val="̅"/>
                                <m:ctrlPr>
                                  <a:rPr lang="sv-SE" sz="2000" b="0" i="1" smtClean="0">
                                    <a:solidFill>
                                      <a:schemeClr val="tx1"/>
                                    </a:solidFill>
                                    <a:latin typeface="Cambria Math" panose="02040503050406030204" pitchFamily="18" charset="0"/>
                                  </a:rPr>
                                </m:ctrlPr>
                              </m:accPr>
                              <m:e>
                                <m:r>
                                  <a:rPr lang="sv-SE" sz="2000" b="0" i="1" smtClean="0">
                                    <a:solidFill>
                                      <a:schemeClr val="tx1"/>
                                    </a:solidFill>
                                    <a:latin typeface="Cambria Math" panose="02040503050406030204" pitchFamily="18" charset="0"/>
                                  </a:rPr>
                                  <m:t>𝑦</m:t>
                                </m:r>
                              </m:e>
                            </m:acc>
                          </m:e>
                        </m:d>
                      </m:e>
                      <m:sup>
                        <m:r>
                          <a:rPr lang="sv-SE" sz="2000" b="0" i="1" smtClean="0">
                            <a:solidFill>
                              <a:schemeClr val="tx1"/>
                            </a:solidFill>
                            <a:latin typeface="Cambria Math" panose="02040503050406030204" pitchFamily="18" charset="0"/>
                          </a:rPr>
                          <m:t>2</m:t>
                        </m:r>
                      </m:sup>
                    </m:sSup>
                    <m:r>
                      <a:rPr lang="sv-SE" sz="2000" b="0" i="1" smtClean="0">
                        <a:solidFill>
                          <a:schemeClr val="tx1"/>
                        </a:solidFill>
                        <a:latin typeface="Cambria Math" panose="02040503050406030204" pitchFamily="18" charset="0"/>
                      </a:rPr>
                      <m:t>+</m:t>
                    </m:r>
                    <m:sSubSup>
                      <m:sSubSupPr>
                        <m:ctrlPr>
                          <a:rPr lang="sv-SE" sz="2000" b="0" i="1" smtClean="0">
                            <a:solidFill>
                              <a:schemeClr val="tx1"/>
                            </a:solidFill>
                            <a:latin typeface="Cambria Math" panose="02040503050406030204" pitchFamily="18" charset="0"/>
                          </a:rPr>
                        </m:ctrlPr>
                      </m:sSubSupPr>
                      <m:e>
                        <m:r>
                          <a:rPr lang="sv-SE" sz="2000" b="0" i="1" smtClean="0">
                            <a:solidFill>
                              <a:schemeClr val="tx1"/>
                            </a:solidFill>
                            <a:latin typeface="Cambria Math" panose="02040503050406030204" pitchFamily="18" charset="0"/>
                          </a:rPr>
                          <m:t>𝜆</m:t>
                        </m:r>
                        <m:r>
                          <a:rPr lang="sv-SE" sz="2000" b="0" i="1" smtClean="0">
                            <a:solidFill>
                              <a:schemeClr val="tx1"/>
                            </a:solidFill>
                            <a:latin typeface="Cambria Math" panose="02040503050406030204" pitchFamily="18" charset="0"/>
                          </a:rPr>
                          <m:t> ∑</m:t>
                        </m:r>
                      </m:e>
                      <m:sub>
                        <m:r>
                          <a:rPr lang="sv-SE" sz="2000" b="0" i="1" smtClean="0">
                            <a:solidFill>
                              <a:schemeClr val="tx1"/>
                            </a:solidFill>
                            <a:latin typeface="Cambria Math" panose="02040503050406030204" pitchFamily="18" charset="0"/>
                          </a:rPr>
                          <m:t>𝑗</m:t>
                        </m:r>
                        <m:r>
                          <a:rPr lang="sv-SE" sz="2000" b="0" i="1" smtClean="0">
                            <a:solidFill>
                              <a:schemeClr val="tx1"/>
                            </a:solidFill>
                            <a:latin typeface="Cambria Math" panose="02040503050406030204" pitchFamily="18" charset="0"/>
                          </a:rPr>
                          <m:t>=1</m:t>
                        </m:r>
                      </m:sub>
                      <m:sup>
                        <m:r>
                          <a:rPr lang="sv-SE" sz="2000" b="0" i="1" smtClean="0">
                            <a:solidFill>
                              <a:schemeClr val="tx1"/>
                            </a:solidFill>
                            <a:latin typeface="Cambria Math" panose="02040503050406030204" pitchFamily="18" charset="0"/>
                          </a:rPr>
                          <m:t> </m:t>
                        </m:r>
                        <m:r>
                          <a:rPr lang="sv-SE" sz="2000" b="0" i="1" smtClean="0">
                            <a:solidFill>
                              <a:schemeClr val="tx1"/>
                            </a:solidFill>
                            <a:latin typeface="Cambria Math" panose="02040503050406030204" pitchFamily="18" charset="0"/>
                          </a:rPr>
                          <m:t>𝑝</m:t>
                        </m:r>
                      </m:sup>
                    </m:sSubSup>
                    <m:r>
                      <a:rPr lang="sv-SE" sz="2000" b="0" i="1" smtClean="0">
                        <a:solidFill>
                          <a:schemeClr val="tx1"/>
                        </a:solidFill>
                        <a:latin typeface="Cambria Math" panose="02040503050406030204" pitchFamily="18" charset="0"/>
                      </a:rPr>
                      <m:t>|</m:t>
                    </m:r>
                    <m:r>
                      <a:rPr lang="sv-SE" sz="2000" b="0" i="1" smtClean="0">
                        <a:solidFill>
                          <a:schemeClr val="tx1"/>
                        </a:solidFill>
                        <a:latin typeface="Cambria Math" panose="02040503050406030204" pitchFamily="18" charset="0"/>
                      </a:rPr>
                      <m:t>𝛽</m:t>
                    </m:r>
                    <m:r>
                      <a:rPr lang="sv-SE" sz="2000" b="0" i="1" smtClean="0">
                        <a:solidFill>
                          <a:schemeClr val="tx1"/>
                        </a:solidFill>
                        <a:latin typeface="Cambria Math" panose="02040503050406030204" pitchFamily="18" charset="0"/>
                      </a:rPr>
                      <m:t>|</m:t>
                    </m:r>
                  </m:oMath>
                </a14:m>
                <a:endParaRPr lang="en-US" sz="2200" dirty="0">
                  <a:solidFill>
                    <a:schemeClr val="tx1"/>
                  </a:solidFill>
                </a:endParaRPr>
              </a:p>
              <a:p>
                <a:pPr>
                  <a:lnSpc>
                    <a:spcPct val="150000"/>
                  </a:lnSpc>
                </a:pPr>
                <a:r>
                  <a:rPr lang="en-US" sz="2400" dirty="0">
                    <a:solidFill>
                      <a:schemeClr val="tx1"/>
                    </a:solidFill>
                  </a:rPr>
                  <a:t>Elastic Net Regression</a:t>
                </a:r>
              </a:p>
              <a:p>
                <a:pPr lvl="1">
                  <a:lnSpc>
                    <a:spcPct val="150000"/>
                  </a:lnSpc>
                </a:pPr>
                <a14:m>
                  <m:oMath xmlns:m="http://schemas.openxmlformats.org/officeDocument/2006/math">
                    <m:r>
                      <a:rPr lang="sv-SE" sz="2000" b="0" i="1" smtClean="0">
                        <a:solidFill>
                          <a:schemeClr val="tx1"/>
                        </a:solidFill>
                        <a:latin typeface="Cambria Math" panose="02040503050406030204" pitchFamily="18" charset="0"/>
                      </a:rPr>
                      <m:t>𝑚𝑖𝑛𝑖𝑚𝑖𝑧𝑒</m:t>
                    </m:r>
                    <m:r>
                      <a:rPr lang="sv-SE" sz="2000" b="0" i="1" smtClean="0">
                        <a:solidFill>
                          <a:schemeClr val="tx1"/>
                        </a:solidFill>
                        <a:latin typeface="Cambria Math" panose="02040503050406030204" pitchFamily="18" charset="0"/>
                      </a:rPr>
                      <m:t> </m:t>
                    </m:r>
                    <m:sSubSup>
                      <m:sSubSupPr>
                        <m:ctrlPr>
                          <a:rPr lang="sv-SE" sz="2000" b="0" i="1" smtClean="0">
                            <a:solidFill>
                              <a:schemeClr val="tx1"/>
                            </a:solidFill>
                            <a:latin typeface="Cambria Math" panose="02040503050406030204" pitchFamily="18" charset="0"/>
                          </a:rPr>
                        </m:ctrlPr>
                      </m:sSubSupPr>
                      <m:e>
                        <m:r>
                          <a:rPr lang="sv-SE" sz="2000" b="0" i="1" smtClean="0">
                            <a:solidFill>
                              <a:schemeClr val="tx1"/>
                            </a:solidFill>
                            <a:latin typeface="Cambria Math" panose="02040503050406030204" pitchFamily="18" charset="0"/>
                          </a:rPr>
                          <m:t>∑</m:t>
                        </m:r>
                      </m:e>
                      <m:sub>
                        <m:r>
                          <a:rPr lang="sv-SE" sz="2000" b="0" i="1" smtClean="0">
                            <a:solidFill>
                              <a:schemeClr val="tx1"/>
                            </a:solidFill>
                            <a:latin typeface="Cambria Math" panose="02040503050406030204" pitchFamily="18" charset="0"/>
                          </a:rPr>
                          <m:t>𝑖</m:t>
                        </m:r>
                        <m:r>
                          <a:rPr lang="sv-SE" sz="2000" b="0" i="1" smtClean="0">
                            <a:solidFill>
                              <a:schemeClr val="tx1"/>
                            </a:solidFill>
                            <a:latin typeface="Cambria Math" panose="02040503050406030204" pitchFamily="18" charset="0"/>
                          </a:rPr>
                          <m:t>=1 </m:t>
                        </m:r>
                      </m:sub>
                      <m:sup>
                        <m:r>
                          <a:rPr lang="sv-SE" sz="2000" b="0" i="1" smtClean="0">
                            <a:solidFill>
                              <a:schemeClr val="tx1"/>
                            </a:solidFill>
                            <a:latin typeface="Cambria Math" panose="02040503050406030204" pitchFamily="18" charset="0"/>
                          </a:rPr>
                          <m:t>𝑛</m:t>
                        </m:r>
                      </m:sup>
                    </m:sSubSup>
                    <m:sSup>
                      <m:sSupPr>
                        <m:ctrlPr>
                          <a:rPr lang="sv-SE" sz="2000" b="0" i="1" smtClean="0">
                            <a:solidFill>
                              <a:schemeClr val="tx1"/>
                            </a:solidFill>
                            <a:latin typeface="Cambria Math" panose="02040503050406030204" pitchFamily="18" charset="0"/>
                          </a:rPr>
                        </m:ctrlPr>
                      </m:sSupPr>
                      <m:e>
                        <m:d>
                          <m:dPr>
                            <m:ctrlPr>
                              <a:rPr lang="sv-SE" sz="2000" b="0" i="1" smtClean="0">
                                <a:solidFill>
                                  <a:schemeClr val="tx1"/>
                                </a:solidFill>
                                <a:latin typeface="Cambria Math" panose="02040503050406030204" pitchFamily="18" charset="0"/>
                              </a:rPr>
                            </m:ctrlPr>
                          </m:dPr>
                          <m:e>
                            <m:sSub>
                              <m:sSubPr>
                                <m:ctrlPr>
                                  <a:rPr lang="sv-SE" sz="2000" b="0" i="1" smtClean="0">
                                    <a:solidFill>
                                      <a:schemeClr val="tx1"/>
                                    </a:solidFill>
                                    <a:latin typeface="Cambria Math" panose="02040503050406030204" pitchFamily="18" charset="0"/>
                                  </a:rPr>
                                </m:ctrlPr>
                              </m:sSubPr>
                              <m:e>
                                <m:r>
                                  <a:rPr lang="sv-SE" sz="2000" b="0" i="1" smtClean="0">
                                    <a:solidFill>
                                      <a:schemeClr val="tx1"/>
                                    </a:solidFill>
                                    <a:latin typeface="Cambria Math" panose="02040503050406030204" pitchFamily="18" charset="0"/>
                                  </a:rPr>
                                  <m:t>𝑦</m:t>
                                </m:r>
                              </m:e>
                              <m:sub>
                                <m:r>
                                  <a:rPr lang="sv-SE" sz="2000" b="0" i="1" smtClean="0">
                                    <a:solidFill>
                                      <a:schemeClr val="tx1"/>
                                    </a:solidFill>
                                    <a:latin typeface="Cambria Math" panose="02040503050406030204" pitchFamily="18" charset="0"/>
                                  </a:rPr>
                                  <m:t>𝑖</m:t>
                                </m:r>
                              </m:sub>
                            </m:sSub>
                            <m:r>
                              <a:rPr lang="sv-SE" sz="2000" b="0" i="1" smtClean="0">
                                <a:solidFill>
                                  <a:schemeClr val="tx1"/>
                                </a:solidFill>
                                <a:latin typeface="Cambria Math" panose="02040503050406030204" pitchFamily="18" charset="0"/>
                              </a:rPr>
                              <m:t>−</m:t>
                            </m:r>
                            <m:acc>
                              <m:accPr>
                                <m:chr m:val="̅"/>
                                <m:ctrlPr>
                                  <a:rPr lang="sv-SE" sz="2000" b="0" i="1" smtClean="0">
                                    <a:solidFill>
                                      <a:schemeClr val="tx1"/>
                                    </a:solidFill>
                                    <a:latin typeface="Cambria Math" panose="02040503050406030204" pitchFamily="18" charset="0"/>
                                  </a:rPr>
                                </m:ctrlPr>
                              </m:accPr>
                              <m:e>
                                <m:r>
                                  <a:rPr lang="sv-SE" sz="2000" b="0" i="1" smtClean="0">
                                    <a:solidFill>
                                      <a:schemeClr val="tx1"/>
                                    </a:solidFill>
                                    <a:latin typeface="Cambria Math" panose="02040503050406030204" pitchFamily="18" charset="0"/>
                                  </a:rPr>
                                  <m:t>𝑦</m:t>
                                </m:r>
                              </m:e>
                            </m:acc>
                          </m:e>
                        </m:d>
                      </m:e>
                      <m:sup>
                        <m:r>
                          <a:rPr lang="sv-SE" sz="2000" b="0" i="1" smtClean="0">
                            <a:solidFill>
                              <a:schemeClr val="tx1"/>
                            </a:solidFill>
                            <a:latin typeface="Cambria Math" panose="02040503050406030204" pitchFamily="18" charset="0"/>
                          </a:rPr>
                          <m:t>2</m:t>
                        </m:r>
                      </m:sup>
                    </m:sSup>
                    <m:r>
                      <a:rPr lang="sv-SE" sz="2000" b="0" i="1" smtClean="0">
                        <a:solidFill>
                          <a:schemeClr val="tx1"/>
                        </a:solidFill>
                        <a:latin typeface="Cambria Math" panose="02040503050406030204" pitchFamily="18" charset="0"/>
                      </a:rPr>
                      <m:t>+</m:t>
                    </m:r>
                    <m:sSubSup>
                      <m:sSubSupPr>
                        <m:ctrlPr>
                          <a:rPr lang="sv-SE" sz="2000" i="1">
                            <a:solidFill>
                              <a:schemeClr val="tx1"/>
                            </a:solidFill>
                            <a:latin typeface="Cambria Math" panose="02040503050406030204" pitchFamily="18" charset="0"/>
                          </a:rPr>
                        </m:ctrlPr>
                      </m:sSubSupPr>
                      <m:e>
                        <m:sSub>
                          <m:sSubPr>
                            <m:ctrlPr>
                              <a:rPr lang="sv-SE" sz="2000" b="0" i="1" smtClean="0">
                                <a:solidFill>
                                  <a:schemeClr val="tx1"/>
                                </a:solidFill>
                                <a:latin typeface="Cambria Math" panose="02040503050406030204" pitchFamily="18" charset="0"/>
                              </a:rPr>
                            </m:ctrlPr>
                          </m:sSubPr>
                          <m:e>
                            <m:r>
                              <a:rPr lang="sv-SE" sz="2000" i="1">
                                <a:solidFill>
                                  <a:schemeClr val="tx1"/>
                                </a:solidFill>
                                <a:latin typeface="Cambria Math" panose="02040503050406030204" pitchFamily="18" charset="0"/>
                              </a:rPr>
                              <m:t>𝜆</m:t>
                            </m:r>
                          </m:e>
                          <m:sub>
                            <m:r>
                              <a:rPr lang="sv-SE" sz="2000" b="0" i="1" smtClean="0">
                                <a:solidFill>
                                  <a:schemeClr val="tx1"/>
                                </a:solidFill>
                                <a:latin typeface="Cambria Math" panose="02040503050406030204" pitchFamily="18" charset="0"/>
                              </a:rPr>
                              <m:t>1</m:t>
                            </m:r>
                          </m:sub>
                        </m:sSub>
                        <m:r>
                          <a:rPr lang="sv-SE" sz="2000" i="1">
                            <a:solidFill>
                              <a:schemeClr val="tx1"/>
                            </a:solidFill>
                            <a:latin typeface="Cambria Math" panose="02040503050406030204" pitchFamily="18" charset="0"/>
                          </a:rPr>
                          <m:t>∑</m:t>
                        </m:r>
                      </m:e>
                      <m:sub>
                        <m:r>
                          <a:rPr lang="sv-SE" sz="2000" i="1">
                            <a:solidFill>
                              <a:schemeClr val="tx1"/>
                            </a:solidFill>
                            <a:latin typeface="Cambria Math" panose="02040503050406030204" pitchFamily="18" charset="0"/>
                          </a:rPr>
                          <m:t>𝑗</m:t>
                        </m:r>
                        <m:r>
                          <a:rPr lang="sv-SE" sz="2000" i="1">
                            <a:solidFill>
                              <a:schemeClr val="tx1"/>
                            </a:solidFill>
                            <a:latin typeface="Cambria Math" panose="02040503050406030204" pitchFamily="18" charset="0"/>
                          </a:rPr>
                          <m:t>=1</m:t>
                        </m:r>
                      </m:sub>
                      <m:sup>
                        <m:r>
                          <a:rPr lang="sv-SE" sz="2000" i="1">
                            <a:solidFill>
                              <a:schemeClr val="tx1"/>
                            </a:solidFill>
                            <a:latin typeface="Cambria Math" panose="02040503050406030204" pitchFamily="18" charset="0"/>
                          </a:rPr>
                          <m:t> </m:t>
                        </m:r>
                        <m:r>
                          <a:rPr lang="sv-SE" sz="2000" i="1">
                            <a:solidFill>
                              <a:schemeClr val="tx1"/>
                            </a:solidFill>
                            <a:latin typeface="Cambria Math" panose="02040503050406030204" pitchFamily="18" charset="0"/>
                          </a:rPr>
                          <m:t>𝑝</m:t>
                        </m:r>
                      </m:sup>
                    </m:sSubSup>
                    <m:r>
                      <a:rPr lang="sv-SE" sz="2000" b="0" i="1" smtClean="0">
                        <a:solidFill>
                          <a:schemeClr val="tx1"/>
                        </a:solidFill>
                        <a:latin typeface="Cambria Math" panose="02040503050406030204" pitchFamily="18" charset="0"/>
                      </a:rPr>
                      <m:t>|</m:t>
                    </m:r>
                    <m:r>
                      <a:rPr lang="sv-SE" sz="2000" b="0" i="1" smtClean="0">
                        <a:solidFill>
                          <a:schemeClr val="tx1"/>
                        </a:solidFill>
                        <a:latin typeface="Cambria Math" panose="02040503050406030204" pitchFamily="18" charset="0"/>
                      </a:rPr>
                      <m:t>𝛽</m:t>
                    </m:r>
                    <m:r>
                      <a:rPr lang="sv-SE" sz="2000" b="0" i="1" smtClean="0">
                        <a:solidFill>
                          <a:schemeClr val="tx1"/>
                        </a:solidFill>
                        <a:latin typeface="Cambria Math" panose="02040503050406030204" pitchFamily="18" charset="0"/>
                      </a:rPr>
                      <m:t>|+</m:t>
                    </m:r>
                    <m:sSubSup>
                      <m:sSubSupPr>
                        <m:ctrlPr>
                          <a:rPr lang="sv-SE" sz="2000" b="0" i="1" smtClean="0">
                            <a:solidFill>
                              <a:schemeClr val="tx1"/>
                            </a:solidFill>
                            <a:latin typeface="Cambria Math" panose="02040503050406030204" pitchFamily="18" charset="0"/>
                          </a:rPr>
                        </m:ctrlPr>
                      </m:sSubSupPr>
                      <m:e>
                        <m:sSub>
                          <m:sSubPr>
                            <m:ctrlPr>
                              <a:rPr lang="sv-SE" sz="2000" b="0" i="1" smtClean="0">
                                <a:solidFill>
                                  <a:schemeClr val="tx1"/>
                                </a:solidFill>
                                <a:latin typeface="Cambria Math" panose="02040503050406030204" pitchFamily="18" charset="0"/>
                              </a:rPr>
                            </m:ctrlPr>
                          </m:sSubPr>
                          <m:e>
                            <m:r>
                              <a:rPr lang="sv-SE" sz="2000" b="0" i="1" smtClean="0">
                                <a:solidFill>
                                  <a:schemeClr val="tx1"/>
                                </a:solidFill>
                                <a:latin typeface="Cambria Math" panose="02040503050406030204" pitchFamily="18" charset="0"/>
                              </a:rPr>
                              <m:t>𝜆</m:t>
                            </m:r>
                          </m:e>
                          <m:sub>
                            <m:r>
                              <a:rPr lang="sv-SE" sz="2000" b="0" i="1" smtClean="0">
                                <a:solidFill>
                                  <a:schemeClr val="tx1"/>
                                </a:solidFill>
                                <a:latin typeface="Cambria Math" panose="02040503050406030204" pitchFamily="18" charset="0"/>
                              </a:rPr>
                              <m:t>2</m:t>
                            </m:r>
                          </m:sub>
                        </m:sSub>
                        <m:r>
                          <a:rPr lang="sv-SE" sz="2000" b="0" i="1" smtClean="0">
                            <a:solidFill>
                              <a:schemeClr val="tx1"/>
                            </a:solidFill>
                            <a:latin typeface="Cambria Math" panose="02040503050406030204" pitchFamily="18" charset="0"/>
                          </a:rPr>
                          <m:t> ∑</m:t>
                        </m:r>
                      </m:e>
                      <m:sub>
                        <m:r>
                          <a:rPr lang="sv-SE" sz="2000" b="0" i="1" smtClean="0">
                            <a:solidFill>
                              <a:schemeClr val="tx1"/>
                            </a:solidFill>
                            <a:latin typeface="Cambria Math" panose="02040503050406030204" pitchFamily="18" charset="0"/>
                          </a:rPr>
                          <m:t>𝑗</m:t>
                        </m:r>
                        <m:r>
                          <a:rPr lang="sv-SE" sz="2000" b="0" i="1" smtClean="0">
                            <a:solidFill>
                              <a:schemeClr val="tx1"/>
                            </a:solidFill>
                            <a:latin typeface="Cambria Math" panose="02040503050406030204" pitchFamily="18" charset="0"/>
                          </a:rPr>
                          <m:t>=1</m:t>
                        </m:r>
                      </m:sub>
                      <m:sup>
                        <m:r>
                          <a:rPr lang="sv-SE" sz="2000" b="0" i="1" smtClean="0">
                            <a:solidFill>
                              <a:schemeClr val="tx1"/>
                            </a:solidFill>
                            <a:latin typeface="Cambria Math" panose="02040503050406030204" pitchFamily="18" charset="0"/>
                          </a:rPr>
                          <m:t> </m:t>
                        </m:r>
                        <m:r>
                          <a:rPr lang="sv-SE" sz="2000" b="0" i="1" smtClean="0">
                            <a:solidFill>
                              <a:schemeClr val="tx1"/>
                            </a:solidFill>
                            <a:latin typeface="Cambria Math" panose="02040503050406030204" pitchFamily="18" charset="0"/>
                          </a:rPr>
                          <m:t>𝑝</m:t>
                        </m:r>
                      </m:sup>
                    </m:sSubSup>
                    <m:sSup>
                      <m:sSupPr>
                        <m:ctrlPr>
                          <a:rPr lang="sv-SE" sz="2000" b="0" i="1" smtClean="0">
                            <a:solidFill>
                              <a:schemeClr val="tx1"/>
                            </a:solidFill>
                            <a:latin typeface="Cambria Math" panose="02040503050406030204" pitchFamily="18" charset="0"/>
                          </a:rPr>
                        </m:ctrlPr>
                      </m:sSupPr>
                      <m:e>
                        <m:r>
                          <a:rPr lang="sv-SE" sz="2000" b="0" i="1" smtClean="0">
                            <a:solidFill>
                              <a:schemeClr val="tx1"/>
                            </a:solidFill>
                            <a:latin typeface="Cambria Math" panose="02040503050406030204" pitchFamily="18" charset="0"/>
                          </a:rPr>
                          <m:t>𝛽</m:t>
                        </m:r>
                      </m:e>
                      <m:sup>
                        <m:r>
                          <a:rPr lang="sv-SE" sz="2000" b="0" i="1" smtClean="0">
                            <a:solidFill>
                              <a:schemeClr val="tx1"/>
                            </a:solidFill>
                            <a:latin typeface="Cambria Math" panose="02040503050406030204" pitchFamily="18" charset="0"/>
                          </a:rPr>
                          <m:t>2</m:t>
                        </m:r>
                      </m:sup>
                    </m:sSup>
                  </m:oMath>
                </a14:m>
                <a:endParaRPr lang="en-US" sz="2200" dirty="0">
                  <a:solidFill>
                    <a:schemeClr val="tx1"/>
                  </a:solidFill>
                </a:endParaRPr>
              </a:p>
            </p:txBody>
          </p:sp>
        </mc:Choice>
        <mc:Fallback xmlns="">
          <p:sp>
            <p:nvSpPr>
              <p:cNvPr id="3" name="Content Placeholder 2">
                <a:extLst>
                  <a:ext uri="{FF2B5EF4-FFF2-40B4-BE49-F238E27FC236}">
                    <a16:creationId xmlns:a16="http://schemas.microsoft.com/office/drawing/2014/main" id="{1400625B-7E57-54FA-85B2-FADDE15C47F4}"/>
                  </a:ext>
                </a:extLst>
              </p:cNvPr>
              <p:cNvSpPr>
                <a:spLocks noGrp="1" noRot="1" noChangeAspect="1" noMove="1" noResize="1" noEditPoints="1" noAdjustHandles="1" noChangeArrowheads="1" noChangeShapeType="1" noTextEdit="1"/>
              </p:cNvSpPr>
              <p:nvPr>
                <p:ph sz="quarter" idx="13"/>
              </p:nvPr>
            </p:nvSpPr>
            <p:spPr>
              <a:blipFill>
                <a:blip r:embed="rId2"/>
                <a:stretch>
                  <a:fillRect l="-803"/>
                </a:stretch>
              </a:blipFill>
            </p:spPr>
            <p:txBody>
              <a:bodyPr/>
              <a:lstStyle/>
              <a:p>
                <a:r>
                  <a:rPr lang="en-US">
                    <a:noFill/>
                  </a:rPr>
                  <a:t> </a:t>
                </a:r>
              </a:p>
            </p:txBody>
          </p:sp>
        </mc:Fallback>
      </mc:AlternateContent>
    </p:spTree>
    <p:extLst>
      <p:ext uri="{BB962C8B-B14F-4D97-AF65-F5344CB8AC3E}">
        <p14:creationId xmlns:p14="http://schemas.microsoft.com/office/powerpoint/2010/main" val="29625419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ADE7DB-910C-E264-9A71-1D4FD7B5080A}"/>
              </a:ext>
            </a:extLst>
          </p:cNvPr>
          <p:cNvSpPr>
            <a:spLocks noGrp="1"/>
          </p:cNvSpPr>
          <p:nvPr>
            <p:ph type="title"/>
          </p:nvPr>
        </p:nvSpPr>
        <p:spPr/>
        <p:txBody>
          <a:bodyPr/>
          <a:lstStyle/>
          <a:p>
            <a:r>
              <a:rPr lang="en-US" dirty="0"/>
              <a:t>Comparison of Techniques</a:t>
            </a:r>
          </a:p>
        </p:txBody>
      </p:sp>
      <p:graphicFrame>
        <p:nvGraphicFramePr>
          <p:cNvPr id="4" name="Content Placeholder 3">
            <a:extLst>
              <a:ext uri="{FF2B5EF4-FFF2-40B4-BE49-F238E27FC236}">
                <a16:creationId xmlns:a16="http://schemas.microsoft.com/office/drawing/2014/main" id="{9975DE08-E112-9D36-B330-36C89A589CB4}"/>
              </a:ext>
            </a:extLst>
          </p:cNvPr>
          <p:cNvGraphicFramePr>
            <a:graphicFrameLocks noGrp="1"/>
          </p:cNvGraphicFramePr>
          <p:nvPr>
            <p:ph sz="quarter" idx="13"/>
            <p:extLst>
              <p:ext uri="{D42A27DB-BD31-4B8C-83A1-F6EECF244321}">
                <p14:modId xmlns:p14="http://schemas.microsoft.com/office/powerpoint/2010/main" val="1913201773"/>
              </p:ext>
            </p:extLst>
          </p:nvPr>
        </p:nvGraphicFramePr>
        <p:xfrm>
          <a:off x="490534" y="1552755"/>
          <a:ext cx="4724400" cy="3845560"/>
        </p:xfrm>
        <a:graphic>
          <a:graphicData uri="http://schemas.openxmlformats.org/drawingml/2006/table">
            <a:tbl>
              <a:tblPr firstRow="1" bandRow="1">
                <a:tableStyleId>{93296810-A885-4BE3-A3E7-6D5BEEA58F35}</a:tableStyleId>
              </a:tblPr>
              <a:tblGrid>
                <a:gridCol w="1252538">
                  <a:extLst>
                    <a:ext uri="{9D8B030D-6E8A-4147-A177-3AD203B41FA5}">
                      <a16:colId xmlns:a16="http://schemas.microsoft.com/office/drawing/2014/main" val="1255842694"/>
                    </a:ext>
                  </a:extLst>
                </a:gridCol>
                <a:gridCol w="1100137">
                  <a:extLst>
                    <a:ext uri="{9D8B030D-6E8A-4147-A177-3AD203B41FA5}">
                      <a16:colId xmlns:a16="http://schemas.microsoft.com/office/drawing/2014/main" val="2468948737"/>
                    </a:ext>
                  </a:extLst>
                </a:gridCol>
                <a:gridCol w="1128713">
                  <a:extLst>
                    <a:ext uri="{9D8B030D-6E8A-4147-A177-3AD203B41FA5}">
                      <a16:colId xmlns:a16="http://schemas.microsoft.com/office/drawing/2014/main" val="3014663661"/>
                    </a:ext>
                  </a:extLst>
                </a:gridCol>
                <a:gridCol w="1243012">
                  <a:extLst>
                    <a:ext uri="{9D8B030D-6E8A-4147-A177-3AD203B41FA5}">
                      <a16:colId xmlns:a16="http://schemas.microsoft.com/office/drawing/2014/main" val="1831022455"/>
                    </a:ext>
                  </a:extLst>
                </a:gridCol>
              </a:tblGrid>
              <a:tr h="432573">
                <a:tc>
                  <a:txBody>
                    <a:bodyPr/>
                    <a:lstStyle/>
                    <a:p>
                      <a:r>
                        <a:rPr lang="en-US" dirty="0"/>
                        <a:t>Techniques</a:t>
                      </a:r>
                    </a:p>
                  </a:txBody>
                  <a:tcPr/>
                </a:tc>
                <a:tc>
                  <a:txBody>
                    <a:bodyPr/>
                    <a:lstStyle/>
                    <a:p>
                      <a:r>
                        <a:rPr lang="en-US" dirty="0"/>
                        <a:t>Handles Multicollinearity</a:t>
                      </a:r>
                    </a:p>
                  </a:txBody>
                  <a:tcPr/>
                </a:tc>
                <a:tc>
                  <a:txBody>
                    <a:bodyPr/>
                    <a:lstStyle/>
                    <a:p>
                      <a:r>
                        <a:rPr lang="en-US" dirty="0"/>
                        <a:t>Feature Selection</a:t>
                      </a:r>
                    </a:p>
                  </a:txBody>
                  <a:tcPr/>
                </a:tc>
                <a:tc>
                  <a:txBody>
                    <a:bodyPr/>
                    <a:lstStyle/>
                    <a:p>
                      <a:r>
                        <a:rPr lang="en-US" dirty="0"/>
                        <a:t>Reduce Overfitting</a:t>
                      </a:r>
                    </a:p>
                  </a:txBody>
                  <a:tcPr/>
                </a:tc>
                <a:extLst>
                  <a:ext uri="{0D108BD9-81ED-4DB2-BD59-A6C34878D82A}">
                    <a16:rowId xmlns:a16="http://schemas.microsoft.com/office/drawing/2014/main" val="4203537758"/>
                  </a:ext>
                </a:extLst>
              </a:tr>
              <a:tr h="370840">
                <a:tc>
                  <a:txBody>
                    <a:bodyPr/>
                    <a:lstStyle/>
                    <a:p>
                      <a:r>
                        <a:rPr lang="en-US" dirty="0"/>
                        <a:t>Simple Regression</a:t>
                      </a:r>
                    </a:p>
                  </a:txBody>
                  <a:tcPr/>
                </a:tc>
                <a:tc>
                  <a:txBody>
                    <a:bodyPr/>
                    <a:lstStyle/>
                    <a:p>
                      <a:r>
                        <a:rPr lang="en-US" dirty="0"/>
                        <a:t>No</a:t>
                      </a:r>
                    </a:p>
                  </a:txBody>
                  <a:tcPr/>
                </a:tc>
                <a:tc>
                  <a:txBody>
                    <a:bodyPr/>
                    <a:lstStyle/>
                    <a:p>
                      <a:r>
                        <a:rPr lang="en-US" dirty="0"/>
                        <a:t>No</a:t>
                      </a:r>
                    </a:p>
                  </a:txBody>
                  <a:tcPr/>
                </a:tc>
                <a:tc>
                  <a:txBody>
                    <a:bodyPr/>
                    <a:lstStyle/>
                    <a:p>
                      <a:r>
                        <a:rPr lang="en-US" dirty="0"/>
                        <a:t>No</a:t>
                      </a:r>
                    </a:p>
                  </a:txBody>
                  <a:tcPr/>
                </a:tc>
                <a:extLst>
                  <a:ext uri="{0D108BD9-81ED-4DB2-BD59-A6C34878D82A}">
                    <a16:rowId xmlns:a16="http://schemas.microsoft.com/office/drawing/2014/main" val="2184277874"/>
                  </a:ext>
                </a:extLst>
              </a:tr>
              <a:tr h="370840">
                <a:tc>
                  <a:txBody>
                    <a:bodyPr/>
                    <a:lstStyle/>
                    <a:p>
                      <a:r>
                        <a:rPr lang="en-US" dirty="0"/>
                        <a:t>Multiple Regression</a:t>
                      </a:r>
                    </a:p>
                  </a:txBody>
                  <a:tcPr/>
                </a:tc>
                <a:tc>
                  <a:txBody>
                    <a:bodyPr/>
                    <a:lstStyle/>
                    <a:p>
                      <a:r>
                        <a:rPr lang="en-US" dirty="0"/>
                        <a:t>No</a:t>
                      </a:r>
                    </a:p>
                  </a:txBody>
                  <a:tcPr/>
                </a:tc>
                <a:tc>
                  <a:txBody>
                    <a:bodyPr/>
                    <a:lstStyle/>
                    <a:p>
                      <a:r>
                        <a:rPr lang="en-US" dirty="0"/>
                        <a:t>No</a:t>
                      </a:r>
                    </a:p>
                  </a:txBody>
                  <a:tcPr/>
                </a:tc>
                <a:tc>
                  <a:txBody>
                    <a:bodyPr/>
                    <a:lstStyle/>
                    <a:p>
                      <a:r>
                        <a:rPr lang="en-US" dirty="0"/>
                        <a:t>No</a:t>
                      </a:r>
                    </a:p>
                  </a:txBody>
                  <a:tcPr/>
                </a:tc>
                <a:extLst>
                  <a:ext uri="{0D108BD9-81ED-4DB2-BD59-A6C34878D82A}">
                    <a16:rowId xmlns:a16="http://schemas.microsoft.com/office/drawing/2014/main" val="3522614612"/>
                  </a:ext>
                </a:extLst>
              </a:tr>
              <a:tr h="370840">
                <a:tc>
                  <a:txBody>
                    <a:bodyPr/>
                    <a:lstStyle/>
                    <a:p>
                      <a:r>
                        <a:rPr lang="en-US" dirty="0"/>
                        <a:t>Ridge Regression</a:t>
                      </a:r>
                    </a:p>
                  </a:txBody>
                  <a:tcPr/>
                </a:tc>
                <a:tc>
                  <a:txBody>
                    <a:bodyPr/>
                    <a:lstStyle/>
                    <a:p>
                      <a:r>
                        <a:rPr lang="en-US" dirty="0"/>
                        <a:t>Yes</a:t>
                      </a:r>
                    </a:p>
                  </a:txBody>
                  <a:tcPr/>
                </a:tc>
                <a:tc>
                  <a:txBody>
                    <a:bodyPr/>
                    <a:lstStyle/>
                    <a:p>
                      <a:r>
                        <a:rPr lang="en-US" dirty="0"/>
                        <a:t>No</a:t>
                      </a:r>
                    </a:p>
                  </a:txBody>
                  <a:tcPr/>
                </a:tc>
                <a:tc>
                  <a:txBody>
                    <a:bodyPr/>
                    <a:lstStyle/>
                    <a:p>
                      <a:r>
                        <a:rPr lang="en-US" dirty="0"/>
                        <a:t>Yes</a:t>
                      </a:r>
                    </a:p>
                  </a:txBody>
                  <a:tcPr/>
                </a:tc>
                <a:extLst>
                  <a:ext uri="{0D108BD9-81ED-4DB2-BD59-A6C34878D82A}">
                    <a16:rowId xmlns:a16="http://schemas.microsoft.com/office/drawing/2014/main" val="2379275226"/>
                  </a:ext>
                </a:extLst>
              </a:tr>
              <a:tr h="370840">
                <a:tc>
                  <a:txBody>
                    <a:bodyPr/>
                    <a:lstStyle/>
                    <a:p>
                      <a:r>
                        <a:rPr lang="en-US" dirty="0"/>
                        <a:t>Lasso Regression</a:t>
                      </a:r>
                    </a:p>
                  </a:txBody>
                  <a:tcPr/>
                </a:tc>
                <a:tc>
                  <a:txBody>
                    <a:bodyPr/>
                    <a:lstStyle/>
                    <a:p>
                      <a:r>
                        <a:rPr lang="en-US" dirty="0"/>
                        <a:t>Yes</a:t>
                      </a:r>
                    </a:p>
                  </a:txBody>
                  <a:tcPr/>
                </a:tc>
                <a:tc>
                  <a:txBody>
                    <a:bodyPr/>
                    <a:lstStyle/>
                    <a:p>
                      <a:r>
                        <a:rPr lang="en-US" dirty="0"/>
                        <a:t>Yes</a:t>
                      </a:r>
                    </a:p>
                  </a:txBody>
                  <a:tcPr/>
                </a:tc>
                <a:tc>
                  <a:txBody>
                    <a:bodyPr/>
                    <a:lstStyle/>
                    <a:p>
                      <a:r>
                        <a:rPr lang="en-US" dirty="0"/>
                        <a:t>Yes</a:t>
                      </a:r>
                    </a:p>
                  </a:txBody>
                  <a:tcPr/>
                </a:tc>
                <a:extLst>
                  <a:ext uri="{0D108BD9-81ED-4DB2-BD59-A6C34878D82A}">
                    <a16:rowId xmlns:a16="http://schemas.microsoft.com/office/drawing/2014/main" val="3602924106"/>
                  </a:ext>
                </a:extLst>
              </a:tr>
              <a:tr h="370840">
                <a:tc>
                  <a:txBody>
                    <a:bodyPr/>
                    <a:lstStyle/>
                    <a:p>
                      <a:r>
                        <a:rPr lang="en-US" dirty="0"/>
                        <a:t>Elastic Net</a:t>
                      </a:r>
                    </a:p>
                  </a:txBody>
                  <a:tcPr/>
                </a:tc>
                <a:tc>
                  <a:txBody>
                    <a:bodyPr/>
                    <a:lstStyle/>
                    <a:p>
                      <a:r>
                        <a:rPr lang="en-US" dirty="0"/>
                        <a:t>Yes</a:t>
                      </a:r>
                    </a:p>
                  </a:txBody>
                  <a:tcPr/>
                </a:tc>
                <a:tc>
                  <a:txBody>
                    <a:bodyPr/>
                    <a:lstStyle/>
                    <a:p>
                      <a:r>
                        <a:rPr lang="en-US" dirty="0"/>
                        <a:t>Yes</a:t>
                      </a:r>
                    </a:p>
                  </a:txBody>
                  <a:tcPr/>
                </a:tc>
                <a:tc>
                  <a:txBody>
                    <a:bodyPr/>
                    <a:lstStyle/>
                    <a:p>
                      <a:r>
                        <a:rPr lang="en-US" dirty="0"/>
                        <a:t>Yes</a:t>
                      </a:r>
                    </a:p>
                  </a:txBody>
                  <a:tcPr/>
                </a:tc>
                <a:extLst>
                  <a:ext uri="{0D108BD9-81ED-4DB2-BD59-A6C34878D82A}">
                    <a16:rowId xmlns:a16="http://schemas.microsoft.com/office/drawing/2014/main" val="2986140792"/>
                  </a:ext>
                </a:extLst>
              </a:tr>
            </a:tbl>
          </a:graphicData>
        </a:graphic>
      </p:graphicFrame>
      <p:pic>
        <p:nvPicPr>
          <p:cNvPr id="6" name="Picture 5">
            <a:extLst>
              <a:ext uri="{FF2B5EF4-FFF2-40B4-BE49-F238E27FC236}">
                <a16:creationId xmlns:a16="http://schemas.microsoft.com/office/drawing/2014/main" id="{0F097550-040A-C593-FA4C-4A264CAD2D5C}"/>
              </a:ext>
            </a:extLst>
          </p:cNvPr>
          <p:cNvPicPr>
            <a:picLocks noChangeAspect="1"/>
          </p:cNvPicPr>
          <p:nvPr/>
        </p:nvPicPr>
        <p:blipFill>
          <a:blip r:embed="rId2"/>
          <a:stretch>
            <a:fillRect/>
          </a:stretch>
        </p:blipFill>
        <p:spPr>
          <a:xfrm>
            <a:off x="5435598" y="1552755"/>
            <a:ext cx="6413500" cy="3581400"/>
          </a:xfrm>
          <a:prstGeom prst="rect">
            <a:avLst/>
          </a:prstGeom>
        </p:spPr>
      </p:pic>
      <p:cxnSp>
        <p:nvCxnSpPr>
          <p:cNvPr id="8" name="Straight Arrow Connector 7">
            <a:extLst>
              <a:ext uri="{FF2B5EF4-FFF2-40B4-BE49-F238E27FC236}">
                <a16:creationId xmlns:a16="http://schemas.microsoft.com/office/drawing/2014/main" id="{6A41CE1F-E981-EB5D-320C-3614524923ED}"/>
              </a:ext>
            </a:extLst>
          </p:cNvPr>
          <p:cNvCxnSpPr>
            <a:cxnSpLocks/>
          </p:cNvCxnSpPr>
          <p:nvPr/>
        </p:nvCxnSpPr>
        <p:spPr>
          <a:xfrm flipV="1">
            <a:off x="8158161" y="2757488"/>
            <a:ext cx="0" cy="264082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1" name="TextBox 10">
            <a:extLst>
              <a:ext uri="{FF2B5EF4-FFF2-40B4-BE49-F238E27FC236}">
                <a16:creationId xmlns:a16="http://schemas.microsoft.com/office/drawing/2014/main" id="{BB2AAE4B-21E5-C764-C132-BD42DE31ECB6}"/>
              </a:ext>
            </a:extLst>
          </p:cNvPr>
          <p:cNvSpPr txBox="1"/>
          <p:nvPr/>
        </p:nvSpPr>
        <p:spPr>
          <a:xfrm>
            <a:off x="7562036" y="5398315"/>
            <a:ext cx="1192249" cy="369332"/>
          </a:xfrm>
          <a:prstGeom prst="rect">
            <a:avLst/>
          </a:prstGeom>
          <a:noFill/>
        </p:spPr>
        <p:txBody>
          <a:bodyPr wrap="none" rtlCol="0">
            <a:spAutoFit/>
          </a:bodyPr>
          <a:lstStyle/>
          <a:p>
            <a:r>
              <a:rPr lang="en-US" dirty="0"/>
              <a:t>Overfitting</a:t>
            </a:r>
          </a:p>
        </p:txBody>
      </p:sp>
    </p:spTree>
    <p:extLst>
      <p:ext uri="{BB962C8B-B14F-4D97-AF65-F5344CB8AC3E}">
        <p14:creationId xmlns:p14="http://schemas.microsoft.com/office/powerpoint/2010/main" val="42251060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FCBD79-5ADB-AAF2-5EF4-51A29411B7DB}"/>
              </a:ext>
            </a:extLst>
          </p:cNvPr>
          <p:cNvSpPr>
            <a:spLocks noGrp="1"/>
          </p:cNvSpPr>
          <p:nvPr>
            <p:ph type="title"/>
          </p:nvPr>
        </p:nvSpPr>
        <p:spPr>
          <a:xfrm>
            <a:off x="4662489" y="1385004"/>
            <a:ext cx="2266950" cy="716142"/>
          </a:xfrm>
        </p:spPr>
        <p:txBody>
          <a:bodyPr/>
          <a:lstStyle/>
          <a:p>
            <a:r>
              <a:rPr lang="en-US" dirty="0"/>
              <a:t>Hands-on</a:t>
            </a:r>
          </a:p>
        </p:txBody>
      </p:sp>
    </p:spTree>
    <p:extLst>
      <p:ext uri="{BB962C8B-B14F-4D97-AF65-F5344CB8AC3E}">
        <p14:creationId xmlns:p14="http://schemas.microsoft.com/office/powerpoint/2010/main" val="4311341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9B2777-9273-2201-3908-8A4ED7ACF424}"/>
              </a:ext>
            </a:extLst>
          </p:cNvPr>
          <p:cNvSpPr>
            <a:spLocks noGrp="1"/>
          </p:cNvSpPr>
          <p:nvPr>
            <p:ph type="title"/>
          </p:nvPr>
        </p:nvSpPr>
        <p:spPr/>
        <p:txBody>
          <a:bodyPr/>
          <a:lstStyle/>
          <a:p>
            <a:r>
              <a:rPr lang="en-US" dirty="0"/>
              <a:t>Feature Engineering</a:t>
            </a:r>
          </a:p>
        </p:txBody>
      </p:sp>
      <p:sp>
        <p:nvSpPr>
          <p:cNvPr id="3" name="Content Placeholder 2">
            <a:extLst>
              <a:ext uri="{FF2B5EF4-FFF2-40B4-BE49-F238E27FC236}">
                <a16:creationId xmlns:a16="http://schemas.microsoft.com/office/drawing/2014/main" id="{C49CF00E-0810-A883-6529-A32BCC91E398}"/>
              </a:ext>
            </a:extLst>
          </p:cNvPr>
          <p:cNvSpPr>
            <a:spLocks noGrp="1"/>
          </p:cNvSpPr>
          <p:nvPr>
            <p:ph sz="quarter" idx="13"/>
          </p:nvPr>
        </p:nvSpPr>
        <p:spPr/>
        <p:txBody>
          <a:bodyPr/>
          <a:lstStyle/>
          <a:p>
            <a:pPr>
              <a:lnSpc>
                <a:spcPct val="150000"/>
              </a:lnSpc>
            </a:pPr>
            <a:r>
              <a:rPr lang="en-US" sz="2400" dirty="0">
                <a:solidFill>
                  <a:schemeClr val="tx1"/>
                </a:solidFill>
              </a:rPr>
              <a:t>R</a:t>
            </a:r>
            <a:r>
              <a:rPr lang="en-US" sz="2400" b="0" i="0" dirty="0">
                <a:solidFill>
                  <a:schemeClr val="tx1"/>
                </a:solidFill>
                <a:effectLst/>
              </a:rPr>
              <a:t>educe computational time complexity (and memory usage)</a:t>
            </a:r>
          </a:p>
          <a:p>
            <a:pPr>
              <a:lnSpc>
                <a:spcPct val="150000"/>
              </a:lnSpc>
            </a:pPr>
            <a:r>
              <a:rPr lang="en-US" sz="2400" b="0" i="0" dirty="0">
                <a:solidFill>
                  <a:schemeClr val="tx1"/>
                </a:solidFill>
                <a:effectLst/>
              </a:rPr>
              <a:t>Increase interpretability of data</a:t>
            </a:r>
          </a:p>
          <a:p>
            <a:pPr>
              <a:lnSpc>
                <a:spcPct val="150000"/>
              </a:lnSpc>
            </a:pPr>
            <a:r>
              <a:rPr lang="en-US" sz="2400" b="0" i="0" dirty="0">
                <a:solidFill>
                  <a:schemeClr val="tx1"/>
                </a:solidFill>
                <a:effectLst/>
              </a:rPr>
              <a:t>Increase the performance of the model</a:t>
            </a:r>
            <a:br>
              <a:rPr lang="en-US" dirty="0"/>
            </a:br>
            <a:endParaRPr lang="en-US" dirty="0"/>
          </a:p>
        </p:txBody>
      </p:sp>
    </p:spTree>
    <p:extLst>
      <p:ext uri="{BB962C8B-B14F-4D97-AF65-F5344CB8AC3E}">
        <p14:creationId xmlns:p14="http://schemas.microsoft.com/office/powerpoint/2010/main" val="7860782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4DF9C8-C21A-6480-F51E-D8CAF8058312}"/>
              </a:ext>
            </a:extLst>
          </p:cNvPr>
          <p:cNvSpPr>
            <a:spLocks noGrp="1"/>
          </p:cNvSpPr>
          <p:nvPr>
            <p:ph type="title"/>
          </p:nvPr>
        </p:nvSpPr>
        <p:spPr/>
        <p:txBody>
          <a:bodyPr/>
          <a:lstStyle/>
          <a:p>
            <a:r>
              <a:rPr lang="en-US" dirty="0"/>
              <a:t>Methods</a:t>
            </a:r>
          </a:p>
        </p:txBody>
      </p:sp>
      <p:sp>
        <p:nvSpPr>
          <p:cNvPr id="3" name="Content Placeholder 2">
            <a:extLst>
              <a:ext uri="{FF2B5EF4-FFF2-40B4-BE49-F238E27FC236}">
                <a16:creationId xmlns:a16="http://schemas.microsoft.com/office/drawing/2014/main" id="{EBE9EAC6-36AC-FA75-2B37-CCDBF9CEB4E0}"/>
              </a:ext>
            </a:extLst>
          </p:cNvPr>
          <p:cNvSpPr>
            <a:spLocks noGrp="1"/>
          </p:cNvSpPr>
          <p:nvPr>
            <p:ph sz="quarter" idx="13"/>
          </p:nvPr>
        </p:nvSpPr>
        <p:spPr/>
        <p:txBody>
          <a:bodyPr/>
          <a:lstStyle/>
          <a:p>
            <a:pPr>
              <a:lnSpc>
                <a:spcPct val="150000"/>
              </a:lnSpc>
            </a:pPr>
            <a:r>
              <a:rPr lang="en-US" sz="2400" dirty="0">
                <a:solidFill>
                  <a:schemeClr val="tx1"/>
                </a:solidFill>
              </a:rPr>
              <a:t>Feature Selection</a:t>
            </a:r>
          </a:p>
          <a:p>
            <a:pPr>
              <a:lnSpc>
                <a:spcPct val="150000"/>
              </a:lnSpc>
            </a:pPr>
            <a:r>
              <a:rPr lang="en-US" sz="2400" dirty="0">
                <a:solidFill>
                  <a:schemeClr val="tx1"/>
                </a:solidFill>
              </a:rPr>
              <a:t>Feature Extraction</a:t>
            </a:r>
          </a:p>
          <a:p>
            <a:pPr>
              <a:lnSpc>
                <a:spcPct val="150000"/>
              </a:lnSpc>
            </a:pPr>
            <a:r>
              <a:rPr lang="en-US" sz="2400" dirty="0">
                <a:solidFill>
                  <a:schemeClr val="tx1"/>
                </a:solidFill>
              </a:rPr>
              <a:t>Feature Transformation</a:t>
            </a:r>
          </a:p>
        </p:txBody>
      </p:sp>
    </p:spTree>
    <p:extLst>
      <p:ext uri="{BB962C8B-B14F-4D97-AF65-F5344CB8AC3E}">
        <p14:creationId xmlns:p14="http://schemas.microsoft.com/office/powerpoint/2010/main" val="26101455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1975C5-5709-1168-B9E9-565B7CB6E3EC}"/>
              </a:ext>
            </a:extLst>
          </p:cNvPr>
          <p:cNvSpPr>
            <a:spLocks noGrp="1"/>
          </p:cNvSpPr>
          <p:nvPr>
            <p:ph type="title"/>
          </p:nvPr>
        </p:nvSpPr>
        <p:spPr/>
        <p:txBody>
          <a:bodyPr/>
          <a:lstStyle/>
          <a:p>
            <a:r>
              <a:rPr lang="en-US" dirty="0"/>
              <a:t>Feature Selection</a:t>
            </a:r>
          </a:p>
        </p:txBody>
      </p:sp>
      <p:sp>
        <p:nvSpPr>
          <p:cNvPr id="3" name="Content Placeholder 2">
            <a:extLst>
              <a:ext uri="{FF2B5EF4-FFF2-40B4-BE49-F238E27FC236}">
                <a16:creationId xmlns:a16="http://schemas.microsoft.com/office/drawing/2014/main" id="{8205B1B7-0F71-17A7-F0A3-AE30C3846998}"/>
              </a:ext>
            </a:extLst>
          </p:cNvPr>
          <p:cNvSpPr>
            <a:spLocks noGrp="1"/>
          </p:cNvSpPr>
          <p:nvPr>
            <p:ph sz="quarter" idx="13"/>
          </p:nvPr>
        </p:nvSpPr>
        <p:spPr/>
        <p:txBody>
          <a:bodyPr/>
          <a:lstStyle/>
          <a:p>
            <a:pPr>
              <a:lnSpc>
                <a:spcPct val="100000"/>
              </a:lnSpc>
            </a:pPr>
            <a:r>
              <a:rPr lang="en-US" sz="2400" dirty="0">
                <a:solidFill>
                  <a:schemeClr val="tx1"/>
                </a:solidFill>
              </a:rPr>
              <a:t>A process of selecting a subset of relevant features for use in model construction.</a:t>
            </a:r>
          </a:p>
          <a:p>
            <a:pPr marL="0" indent="0">
              <a:lnSpc>
                <a:spcPct val="100000"/>
              </a:lnSpc>
              <a:buNone/>
            </a:pPr>
            <a:endParaRPr lang="en-US" sz="2400" dirty="0">
              <a:solidFill>
                <a:schemeClr val="tx1"/>
              </a:solidFill>
            </a:endParaRPr>
          </a:p>
          <a:p>
            <a:pPr>
              <a:lnSpc>
                <a:spcPct val="100000"/>
              </a:lnSpc>
            </a:pPr>
            <a:r>
              <a:rPr lang="en-US" sz="2400" dirty="0">
                <a:solidFill>
                  <a:schemeClr val="tx1"/>
                </a:solidFill>
              </a:rPr>
              <a:t>Goal: </a:t>
            </a:r>
          </a:p>
          <a:p>
            <a:pPr lvl="1">
              <a:lnSpc>
                <a:spcPct val="100000"/>
              </a:lnSpc>
            </a:pPr>
            <a:r>
              <a:rPr lang="en-US" sz="2200" dirty="0">
                <a:solidFill>
                  <a:schemeClr val="tx1"/>
                </a:solidFill>
              </a:rPr>
              <a:t>Enhance model performance</a:t>
            </a:r>
          </a:p>
          <a:p>
            <a:pPr lvl="1">
              <a:lnSpc>
                <a:spcPct val="100000"/>
              </a:lnSpc>
            </a:pPr>
            <a:r>
              <a:rPr lang="en-US" sz="2200" dirty="0">
                <a:solidFill>
                  <a:schemeClr val="tx1"/>
                </a:solidFill>
              </a:rPr>
              <a:t>reduce dimensionality of data</a:t>
            </a:r>
          </a:p>
          <a:p>
            <a:pPr lvl="1">
              <a:lnSpc>
                <a:spcPct val="100000"/>
              </a:lnSpc>
            </a:pPr>
            <a:r>
              <a:rPr lang="en-US" sz="2200" dirty="0">
                <a:solidFill>
                  <a:schemeClr val="tx1"/>
                </a:solidFill>
              </a:rPr>
              <a:t>Decrease Training time</a:t>
            </a:r>
          </a:p>
          <a:p>
            <a:pPr lvl="1">
              <a:lnSpc>
                <a:spcPct val="100000"/>
              </a:lnSpc>
            </a:pPr>
            <a:r>
              <a:rPr lang="en-US" sz="2200" dirty="0">
                <a:solidFill>
                  <a:schemeClr val="tx1"/>
                </a:solidFill>
              </a:rPr>
              <a:t>prevent overfitting</a:t>
            </a:r>
          </a:p>
          <a:p>
            <a:endParaRPr lang="en-US" dirty="0"/>
          </a:p>
        </p:txBody>
      </p:sp>
    </p:spTree>
    <p:extLst>
      <p:ext uri="{BB962C8B-B14F-4D97-AF65-F5344CB8AC3E}">
        <p14:creationId xmlns:p14="http://schemas.microsoft.com/office/powerpoint/2010/main" val="13892636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EFF756-825B-7337-0C7E-00CEB5C3FEF7}"/>
              </a:ext>
            </a:extLst>
          </p:cNvPr>
          <p:cNvSpPr>
            <a:spLocks noGrp="1"/>
          </p:cNvSpPr>
          <p:nvPr>
            <p:ph type="title"/>
          </p:nvPr>
        </p:nvSpPr>
        <p:spPr/>
        <p:txBody>
          <a:bodyPr/>
          <a:lstStyle/>
          <a:p>
            <a:r>
              <a:rPr lang="en-US" dirty="0"/>
              <a:t>Type of Feature Selection</a:t>
            </a:r>
          </a:p>
        </p:txBody>
      </p:sp>
      <p:pic>
        <p:nvPicPr>
          <p:cNvPr id="5" name="Content Placeholder 4">
            <a:extLst>
              <a:ext uri="{FF2B5EF4-FFF2-40B4-BE49-F238E27FC236}">
                <a16:creationId xmlns:a16="http://schemas.microsoft.com/office/drawing/2014/main" id="{EE79383F-2DEA-8325-1C51-2C95B9683201}"/>
              </a:ext>
            </a:extLst>
          </p:cNvPr>
          <p:cNvPicPr>
            <a:picLocks noGrp="1" noChangeAspect="1"/>
          </p:cNvPicPr>
          <p:nvPr>
            <p:ph sz="quarter" idx="13"/>
          </p:nvPr>
        </p:nvPicPr>
        <p:blipFill>
          <a:blip r:embed="rId2"/>
          <a:stretch>
            <a:fillRect/>
          </a:stretch>
        </p:blipFill>
        <p:spPr>
          <a:xfrm>
            <a:off x="3762957" y="1552755"/>
            <a:ext cx="6871482" cy="5034087"/>
          </a:xfrm>
        </p:spPr>
      </p:pic>
      <p:sp>
        <p:nvSpPr>
          <p:cNvPr id="6" name="Content Placeholder 2">
            <a:extLst>
              <a:ext uri="{FF2B5EF4-FFF2-40B4-BE49-F238E27FC236}">
                <a16:creationId xmlns:a16="http://schemas.microsoft.com/office/drawing/2014/main" id="{7A51A3A4-CFD9-B429-48BD-43F103B530F4}"/>
              </a:ext>
            </a:extLst>
          </p:cNvPr>
          <p:cNvSpPr txBox="1">
            <a:spLocks/>
          </p:cNvSpPr>
          <p:nvPr/>
        </p:nvSpPr>
        <p:spPr>
          <a:xfrm>
            <a:off x="947738" y="1776413"/>
            <a:ext cx="2815219" cy="4244974"/>
          </a:xfrm>
          <a:prstGeom prst="rect">
            <a:avLst/>
          </a:prstGeom>
        </p:spPr>
        <p:txBody>
          <a:bodyPr vert="horz" lIns="91440" tIns="45720" rIns="91440" bIns="45720" rtlCol="0">
            <a:noAutofit/>
          </a:bodyPr>
          <a:lstStyle>
            <a:lvl1pPr marL="228600" indent="-228600" algn="l" defTabSz="914400" rtl="0" eaLnBrk="1" latinLnBrk="0" hangingPunct="1">
              <a:lnSpc>
                <a:spcPts val="2120"/>
              </a:lnSpc>
              <a:spcBef>
                <a:spcPts val="300"/>
              </a:spcBef>
              <a:buFont typeface="Arial" panose="020B0604020202020204" pitchFamily="34" charset="0"/>
              <a:buChar char="•"/>
              <a:defRPr sz="1600" kern="1200" baseline="0">
                <a:solidFill>
                  <a:schemeClr val="tx1">
                    <a:lumMod val="65000"/>
                    <a:lumOff val="35000"/>
                  </a:schemeClr>
                </a:solidFill>
                <a:latin typeface="Work Sans"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baseline="0">
                <a:solidFill>
                  <a:schemeClr val="tx1">
                    <a:lumMod val="65000"/>
                    <a:lumOff val="35000"/>
                  </a:schemeClr>
                </a:solidFill>
                <a:latin typeface="Work Sans" pitchFamily="2"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200" kern="1200" baseline="0">
                <a:solidFill>
                  <a:schemeClr val="tx1">
                    <a:lumMod val="65000"/>
                    <a:lumOff val="35000"/>
                  </a:schemeClr>
                </a:solidFill>
                <a:latin typeface="Work Sans" pitchFamily="2"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000" kern="1200" baseline="0">
                <a:solidFill>
                  <a:schemeClr val="tx1">
                    <a:lumMod val="65000"/>
                    <a:lumOff val="35000"/>
                  </a:schemeClr>
                </a:solidFill>
                <a:latin typeface="Work Sans" pitchFamily="2"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00" kern="1200" baseline="0">
                <a:solidFill>
                  <a:schemeClr val="tx1">
                    <a:lumMod val="65000"/>
                    <a:lumOff val="35000"/>
                  </a:schemeClr>
                </a:solidFill>
                <a:latin typeface="Work Sans"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sz="2400" dirty="0">
                <a:solidFill>
                  <a:schemeClr val="tx1"/>
                </a:solidFill>
              </a:rPr>
              <a:t>Filter</a:t>
            </a:r>
          </a:p>
          <a:p>
            <a:pPr lvl="1">
              <a:lnSpc>
                <a:spcPct val="100000"/>
              </a:lnSpc>
            </a:pPr>
            <a:r>
              <a:rPr lang="en-US" sz="2200" b="1" dirty="0">
                <a:solidFill>
                  <a:schemeClr val="tx1"/>
                </a:solidFill>
              </a:rPr>
              <a:t>Mutual Information</a:t>
            </a:r>
          </a:p>
          <a:p>
            <a:pPr lvl="1">
              <a:lnSpc>
                <a:spcPct val="100000"/>
              </a:lnSpc>
            </a:pPr>
            <a:r>
              <a:rPr lang="en-US" sz="2200" dirty="0" err="1">
                <a:solidFill>
                  <a:schemeClr val="tx1"/>
                </a:solidFill>
              </a:rPr>
              <a:t>Annova</a:t>
            </a:r>
            <a:endParaRPr lang="en-US" sz="2200" dirty="0">
              <a:solidFill>
                <a:schemeClr val="tx1"/>
              </a:solidFill>
            </a:endParaRPr>
          </a:p>
          <a:p>
            <a:pPr>
              <a:lnSpc>
                <a:spcPct val="100000"/>
              </a:lnSpc>
            </a:pPr>
            <a:r>
              <a:rPr lang="en-US" sz="2400" dirty="0">
                <a:solidFill>
                  <a:schemeClr val="tx1"/>
                </a:solidFill>
              </a:rPr>
              <a:t>Wrapper</a:t>
            </a:r>
          </a:p>
          <a:p>
            <a:pPr lvl="1">
              <a:lnSpc>
                <a:spcPct val="100000"/>
              </a:lnSpc>
            </a:pPr>
            <a:r>
              <a:rPr lang="en-US" sz="2200" dirty="0">
                <a:solidFill>
                  <a:schemeClr val="tx1"/>
                </a:solidFill>
              </a:rPr>
              <a:t>Forward Selection</a:t>
            </a:r>
          </a:p>
          <a:p>
            <a:pPr>
              <a:lnSpc>
                <a:spcPct val="100000"/>
              </a:lnSpc>
            </a:pPr>
            <a:r>
              <a:rPr lang="en-US" sz="2400" dirty="0">
                <a:solidFill>
                  <a:schemeClr val="tx1"/>
                </a:solidFill>
              </a:rPr>
              <a:t>Embedded</a:t>
            </a:r>
          </a:p>
          <a:p>
            <a:pPr lvl="1">
              <a:lnSpc>
                <a:spcPct val="100000"/>
              </a:lnSpc>
            </a:pPr>
            <a:r>
              <a:rPr lang="en-US" sz="2200" dirty="0">
                <a:solidFill>
                  <a:schemeClr val="tx1"/>
                </a:solidFill>
              </a:rPr>
              <a:t>Ridge/Lasso</a:t>
            </a:r>
          </a:p>
        </p:txBody>
      </p:sp>
    </p:spTree>
    <p:extLst>
      <p:ext uri="{BB962C8B-B14F-4D97-AF65-F5344CB8AC3E}">
        <p14:creationId xmlns:p14="http://schemas.microsoft.com/office/powerpoint/2010/main" val="33931749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2E8C21-17BC-58D9-8142-62151D4D14DE}"/>
              </a:ext>
            </a:extLst>
          </p:cNvPr>
          <p:cNvSpPr>
            <a:spLocks noGrp="1"/>
          </p:cNvSpPr>
          <p:nvPr>
            <p:ph type="title"/>
          </p:nvPr>
        </p:nvSpPr>
        <p:spPr/>
        <p:txBody>
          <a:bodyPr/>
          <a:lstStyle/>
          <a:p>
            <a:r>
              <a:rPr lang="en-US" dirty="0"/>
              <a:t>Intended Learning Outcomes</a:t>
            </a:r>
          </a:p>
        </p:txBody>
      </p:sp>
      <p:sp>
        <p:nvSpPr>
          <p:cNvPr id="3" name="Content Placeholder 2">
            <a:extLst>
              <a:ext uri="{FF2B5EF4-FFF2-40B4-BE49-F238E27FC236}">
                <a16:creationId xmlns:a16="http://schemas.microsoft.com/office/drawing/2014/main" id="{D9522757-E57B-1663-1C03-652F73791622}"/>
              </a:ext>
            </a:extLst>
          </p:cNvPr>
          <p:cNvSpPr>
            <a:spLocks noGrp="1"/>
          </p:cNvSpPr>
          <p:nvPr>
            <p:ph sz="quarter" idx="13"/>
          </p:nvPr>
        </p:nvSpPr>
        <p:spPr/>
        <p:txBody>
          <a:bodyPr/>
          <a:lstStyle/>
          <a:p>
            <a:pPr>
              <a:lnSpc>
                <a:spcPct val="150000"/>
              </a:lnSpc>
            </a:pPr>
            <a:r>
              <a:rPr lang="en-US" sz="2800" dirty="0">
                <a:solidFill>
                  <a:schemeClr val="tx1"/>
                </a:solidFill>
              </a:rPr>
              <a:t>Understand linear regression</a:t>
            </a:r>
          </a:p>
          <a:p>
            <a:pPr>
              <a:lnSpc>
                <a:spcPct val="150000"/>
              </a:lnSpc>
            </a:pPr>
            <a:r>
              <a:rPr lang="en-US" sz="2800" dirty="0">
                <a:solidFill>
                  <a:schemeClr val="tx1"/>
                </a:solidFill>
              </a:rPr>
              <a:t>Understand gradient descent method</a:t>
            </a:r>
          </a:p>
          <a:p>
            <a:pPr lvl="1">
              <a:lnSpc>
                <a:spcPct val="150000"/>
              </a:lnSpc>
            </a:pPr>
            <a:r>
              <a:rPr lang="en-US" sz="2800" dirty="0">
                <a:solidFill>
                  <a:schemeClr val="tx1"/>
                </a:solidFill>
              </a:rPr>
              <a:t>We mostly focus on how to use them in your research and work</a:t>
            </a:r>
          </a:p>
          <a:p>
            <a:pPr>
              <a:lnSpc>
                <a:spcPct val="150000"/>
              </a:lnSpc>
            </a:pPr>
            <a:r>
              <a:rPr lang="en-US" sz="2800" dirty="0">
                <a:solidFill>
                  <a:schemeClr val="tx1"/>
                </a:solidFill>
              </a:rPr>
              <a:t>Understand feature engineering methods, and their applications</a:t>
            </a:r>
          </a:p>
        </p:txBody>
      </p:sp>
    </p:spTree>
    <p:extLst>
      <p:ext uri="{BB962C8B-B14F-4D97-AF65-F5344CB8AC3E}">
        <p14:creationId xmlns:p14="http://schemas.microsoft.com/office/powerpoint/2010/main" val="30365200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D8A666-8BFC-AA54-14BB-5AA745C98C24}"/>
              </a:ext>
            </a:extLst>
          </p:cNvPr>
          <p:cNvSpPr>
            <a:spLocks noGrp="1"/>
          </p:cNvSpPr>
          <p:nvPr>
            <p:ph type="title"/>
          </p:nvPr>
        </p:nvSpPr>
        <p:spPr/>
        <p:txBody>
          <a:bodyPr/>
          <a:lstStyle/>
          <a:p>
            <a:r>
              <a:rPr lang="en-US" dirty="0"/>
              <a:t>Mutual Information </a:t>
            </a:r>
          </a:p>
        </p:txBody>
      </p:sp>
      <p:sp>
        <p:nvSpPr>
          <p:cNvPr id="3" name="Content Placeholder 2">
            <a:extLst>
              <a:ext uri="{FF2B5EF4-FFF2-40B4-BE49-F238E27FC236}">
                <a16:creationId xmlns:a16="http://schemas.microsoft.com/office/drawing/2014/main" id="{540788B4-870D-2B19-9E4B-C3F69EFEB2ED}"/>
              </a:ext>
            </a:extLst>
          </p:cNvPr>
          <p:cNvSpPr>
            <a:spLocks noGrp="1"/>
          </p:cNvSpPr>
          <p:nvPr>
            <p:ph sz="quarter" idx="13"/>
          </p:nvPr>
        </p:nvSpPr>
        <p:spPr/>
        <p:txBody>
          <a:bodyPr/>
          <a:lstStyle/>
          <a:p>
            <a:pPr marL="457200" indent="-457200">
              <a:lnSpc>
                <a:spcPct val="100000"/>
              </a:lnSpc>
              <a:buAutoNum type="arabicPeriod"/>
            </a:pPr>
            <a:r>
              <a:rPr lang="en-US" sz="2400" b="1" dirty="0">
                <a:solidFill>
                  <a:schemeClr val="tx1"/>
                </a:solidFill>
              </a:rPr>
              <a:t>Compute Mutual Information: </a:t>
            </a:r>
            <a:r>
              <a:rPr lang="en-US" sz="2400" dirty="0">
                <a:solidFill>
                  <a:schemeClr val="tx1"/>
                </a:solidFill>
              </a:rPr>
              <a:t>Calculate the MI between each feature and the target variable</a:t>
            </a:r>
          </a:p>
          <a:p>
            <a:pPr marL="457200" indent="-457200">
              <a:lnSpc>
                <a:spcPct val="100000"/>
              </a:lnSpc>
              <a:buAutoNum type="arabicPeriod"/>
            </a:pPr>
            <a:endParaRPr lang="en-US" sz="2400" dirty="0">
              <a:solidFill>
                <a:schemeClr val="tx1"/>
              </a:solidFill>
            </a:endParaRPr>
          </a:p>
          <a:p>
            <a:pPr marL="457200" indent="-457200">
              <a:lnSpc>
                <a:spcPct val="100000"/>
              </a:lnSpc>
              <a:buAutoNum type="arabicPeriod"/>
            </a:pPr>
            <a:r>
              <a:rPr lang="en-US" sz="2400" b="1" dirty="0">
                <a:solidFill>
                  <a:schemeClr val="tx1"/>
                </a:solidFill>
              </a:rPr>
              <a:t>Rank Features: </a:t>
            </a:r>
            <a:r>
              <a:rPr lang="en-US" sz="2400" dirty="0">
                <a:solidFill>
                  <a:schemeClr val="tx1"/>
                </a:solidFill>
              </a:rPr>
              <a:t>Rank features based on their MI score (higher MI indicates stronger relevance)</a:t>
            </a:r>
          </a:p>
          <a:p>
            <a:pPr marL="457200" indent="-457200">
              <a:lnSpc>
                <a:spcPct val="100000"/>
              </a:lnSpc>
              <a:buAutoNum type="arabicPeriod"/>
            </a:pPr>
            <a:endParaRPr lang="en-US" sz="2400" dirty="0">
              <a:solidFill>
                <a:schemeClr val="tx1"/>
              </a:solidFill>
            </a:endParaRPr>
          </a:p>
          <a:p>
            <a:pPr marL="457200" indent="-457200">
              <a:lnSpc>
                <a:spcPct val="100000"/>
              </a:lnSpc>
              <a:buAutoNum type="arabicPeriod"/>
            </a:pPr>
            <a:r>
              <a:rPr lang="en-US" sz="2400" b="1" dirty="0">
                <a:solidFill>
                  <a:schemeClr val="tx1"/>
                </a:solidFill>
              </a:rPr>
              <a:t>Select Top Features: </a:t>
            </a:r>
            <a:r>
              <a:rPr lang="en-US" sz="2400" dirty="0">
                <a:solidFill>
                  <a:schemeClr val="tx1"/>
                </a:solidFill>
              </a:rPr>
              <a:t>Choose the top k features with the highest MI scores.</a:t>
            </a:r>
          </a:p>
          <a:p>
            <a:pPr marL="0" indent="0">
              <a:buNone/>
            </a:pPr>
            <a:endParaRPr lang="en-US" dirty="0">
              <a:solidFill>
                <a:schemeClr val="tx1"/>
              </a:solidFill>
            </a:endParaRPr>
          </a:p>
        </p:txBody>
      </p:sp>
    </p:spTree>
    <p:extLst>
      <p:ext uri="{BB962C8B-B14F-4D97-AF65-F5344CB8AC3E}">
        <p14:creationId xmlns:p14="http://schemas.microsoft.com/office/powerpoint/2010/main" val="20575022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5BE2A9-E9E6-3DF3-8C54-BBE754E2CECA}"/>
              </a:ext>
            </a:extLst>
          </p:cNvPr>
          <p:cNvSpPr>
            <a:spLocks noGrp="1"/>
          </p:cNvSpPr>
          <p:nvPr>
            <p:ph type="title"/>
          </p:nvPr>
        </p:nvSpPr>
        <p:spPr/>
        <p:txBody>
          <a:bodyPr/>
          <a:lstStyle/>
          <a:p>
            <a:r>
              <a:rPr lang="en-US" dirty="0"/>
              <a:t>How Mutual Information Works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725A02C-A048-23B8-B3CD-287630513369}"/>
                  </a:ext>
                </a:extLst>
              </p:cNvPr>
              <p:cNvSpPr>
                <a:spLocks noGrp="1"/>
              </p:cNvSpPr>
              <p:nvPr>
                <p:ph sz="quarter" idx="13"/>
              </p:nvPr>
            </p:nvSpPr>
            <p:spPr/>
            <p:txBody>
              <a:bodyPr/>
              <a:lstStyle/>
              <a:p>
                <a:r>
                  <a:rPr lang="en-US" sz="2400" dirty="0">
                    <a:solidFill>
                      <a:schemeClr val="tx1"/>
                    </a:solidFill>
                  </a:rPr>
                  <a:t>For two variables X (Feature) and Y (Target):</a:t>
                </a:r>
              </a:p>
              <a:p>
                <a:endParaRPr lang="en-US" sz="2400" dirty="0">
                  <a:solidFill>
                    <a:schemeClr val="tx1"/>
                  </a:solidFill>
                </a:endParaRPr>
              </a:p>
              <a:p>
                <a:pPr lvl="1"/>
                <a14:m>
                  <m:oMath xmlns:m="http://schemas.openxmlformats.org/officeDocument/2006/math">
                    <m:r>
                      <a:rPr lang="sv-SE" sz="2200" b="0" i="1" smtClean="0">
                        <a:solidFill>
                          <a:schemeClr val="tx1"/>
                        </a:solidFill>
                        <a:latin typeface="Cambria Math" panose="02040503050406030204" pitchFamily="18" charset="0"/>
                      </a:rPr>
                      <m:t>𝑀𝐼</m:t>
                    </m:r>
                    <m:d>
                      <m:dPr>
                        <m:ctrlPr>
                          <a:rPr lang="sv-SE" sz="2200" b="0" i="1" smtClean="0">
                            <a:solidFill>
                              <a:schemeClr val="tx1"/>
                            </a:solidFill>
                            <a:latin typeface="Cambria Math" panose="02040503050406030204" pitchFamily="18" charset="0"/>
                          </a:rPr>
                        </m:ctrlPr>
                      </m:dPr>
                      <m:e>
                        <m:r>
                          <a:rPr lang="sv-SE" sz="2200" b="0" i="1" smtClean="0">
                            <a:solidFill>
                              <a:schemeClr val="tx1"/>
                            </a:solidFill>
                            <a:latin typeface="Cambria Math" panose="02040503050406030204" pitchFamily="18" charset="0"/>
                          </a:rPr>
                          <m:t>𝑋</m:t>
                        </m:r>
                        <m:r>
                          <a:rPr lang="sv-SE" sz="2200" b="0" i="1" smtClean="0">
                            <a:solidFill>
                              <a:schemeClr val="tx1"/>
                            </a:solidFill>
                            <a:latin typeface="Cambria Math" panose="02040503050406030204" pitchFamily="18" charset="0"/>
                          </a:rPr>
                          <m:t>,</m:t>
                        </m:r>
                        <m:r>
                          <a:rPr lang="sv-SE" sz="2200" b="0" i="1" smtClean="0">
                            <a:solidFill>
                              <a:schemeClr val="tx1"/>
                            </a:solidFill>
                            <a:latin typeface="Cambria Math" panose="02040503050406030204" pitchFamily="18" charset="0"/>
                          </a:rPr>
                          <m:t>𝑌</m:t>
                        </m:r>
                      </m:e>
                    </m:d>
                    <m:r>
                      <a:rPr lang="sv-SE" sz="2200" b="0" i="1" smtClean="0">
                        <a:solidFill>
                          <a:schemeClr val="tx1"/>
                        </a:solidFill>
                        <a:latin typeface="Cambria Math" panose="02040503050406030204" pitchFamily="18" charset="0"/>
                      </a:rPr>
                      <m:t>=   </m:t>
                    </m:r>
                    <m:nary>
                      <m:naryPr>
                        <m:chr m:val="∑"/>
                        <m:supHide m:val="on"/>
                        <m:ctrlPr>
                          <a:rPr lang="sv-SE" sz="2200" b="0" i="1" smtClean="0">
                            <a:solidFill>
                              <a:schemeClr val="tx1"/>
                            </a:solidFill>
                            <a:latin typeface="Cambria Math" panose="02040503050406030204" pitchFamily="18" charset="0"/>
                          </a:rPr>
                        </m:ctrlPr>
                      </m:naryPr>
                      <m:sub>
                        <m:r>
                          <a:rPr lang="sv-SE" sz="2200" b="0" i="1" smtClean="0">
                            <a:solidFill>
                              <a:schemeClr val="tx1"/>
                            </a:solidFill>
                            <a:latin typeface="Cambria Math" panose="02040503050406030204" pitchFamily="18" charset="0"/>
                          </a:rPr>
                          <m:t>𝑥</m:t>
                        </m:r>
                        <m:r>
                          <a:rPr lang="sv-SE" sz="2200" b="0" i="1" smtClean="0">
                            <a:solidFill>
                              <a:schemeClr val="tx1"/>
                            </a:solidFill>
                            <a:latin typeface="Cambria Math" panose="02040503050406030204" pitchFamily="18" charset="0"/>
                          </a:rPr>
                          <m:t>∈</m:t>
                        </m:r>
                        <m:r>
                          <m:rPr>
                            <m:sty m:val="p"/>
                          </m:rPr>
                          <a:rPr lang="sv-SE" sz="2200" b="0" i="1" smtClean="0">
                            <a:solidFill>
                              <a:schemeClr val="tx1"/>
                            </a:solidFill>
                            <a:latin typeface="Cambria Math" panose="02040503050406030204" pitchFamily="18" charset="0"/>
                          </a:rPr>
                          <m:t>X</m:t>
                        </m:r>
                      </m:sub>
                      <m:sup/>
                      <m:e>
                        <m:nary>
                          <m:naryPr>
                            <m:chr m:val="∑"/>
                            <m:supHide m:val="on"/>
                            <m:ctrlPr>
                              <a:rPr lang="sv-SE" sz="2200" b="0" i="1" smtClean="0">
                                <a:solidFill>
                                  <a:schemeClr val="tx1"/>
                                </a:solidFill>
                                <a:latin typeface="Cambria Math" panose="02040503050406030204" pitchFamily="18" charset="0"/>
                              </a:rPr>
                            </m:ctrlPr>
                          </m:naryPr>
                          <m:sub>
                            <m:r>
                              <a:rPr lang="sv-SE" sz="2200" b="0" i="1" smtClean="0">
                                <a:solidFill>
                                  <a:schemeClr val="tx1"/>
                                </a:solidFill>
                                <a:latin typeface="Cambria Math" panose="02040503050406030204" pitchFamily="18" charset="0"/>
                              </a:rPr>
                              <m:t>𝑦</m:t>
                            </m:r>
                            <m:r>
                              <a:rPr lang="sv-SE" sz="2200" b="0" i="1" smtClean="0">
                                <a:solidFill>
                                  <a:schemeClr val="tx1"/>
                                </a:solidFill>
                                <a:latin typeface="Cambria Math" panose="02040503050406030204" pitchFamily="18" charset="0"/>
                              </a:rPr>
                              <m:t>∈</m:t>
                            </m:r>
                            <m:r>
                              <m:rPr>
                                <m:sty m:val="p"/>
                              </m:rPr>
                              <a:rPr lang="sv-SE" sz="2200" b="0" i="1" smtClean="0">
                                <a:solidFill>
                                  <a:schemeClr val="tx1"/>
                                </a:solidFill>
                                <a:latin typeface="Cambria Math" panose="02040503050406030204" pitchFamily="18" charset="0"/>
                              </a:rPr>
                              <m:t>Y</m:t>
                            </m:r>
                          </m:sub>
                          <m:sup/>
                          <m:e>
                            <m:r>
                              <a:rPr lang="sv-SE" sz="2200" b="0" i="1" smtClean="0">
                                <a:solidFill>
                                  <a:schemeClr val="tx1"/>
                                </a:solidFill>
                                <a:latin typeface="Cambria Math" panose="02040503050406030204" pitchFamily="18" charset="0"/>
                              </a:rPr>
                              <m:t>𝑝</m:t>
                            </m:r>
                            <m:d>
                              <m:dPr>
                                <m:ctrlPr>
                                  <a:rPr lang="sv-SE" sz="2200" b="0" i="1" smtClean="0">
                                    <a:solidFill>
                                      <a:schemeClr val="tx1"/>
                                    </a:solidFill>
                                    <a:latin typeface="Cambria Math" panose="02040503050406030204" pitchFamily="18" charset="0"/>
                                  </a:rPr>
                                </m:ctrlPr>
                              </m:dPr>
                              <m:e>
                                <m:r>
                                  <a:rPr lang="sv-SE" sz="2200" b="0" i="1" smtClean="0">
                                    <a:solidFill>
                                      <a:schemeClr val="tx1"/>
                                    </a:solidFill>
                                    <a:latin typeface="Cambria Math" panose="02040503050406030204" pitchFamily="18" charset="0"/>
                                  </a:rPr>
                                  <m:t>𝑥</m:t>
                                </m:r>
                                <m:r>
                                  <a:rPr lang="sv-SE" sz="2200" b="0" i="1" smtClean="0">
                                    <a:solidFill>
                                      <a:schemeClr val="tx1"/>
                                    </a:solidFill>
                                    <a:latin typeface="Cambria Math" panose="02040503050406030204" pitchFamily="18" charset="0"/>
                                  </a:rPr>
                                  <m:t>,</m:t>
                                </m:r>
                                <m:r>
                                  <a:rPr lang="sv-SE" sz="2200" b="0" i="1" smtClean="0">
                                    <a:solidFill>
                                      <a:schemeClr val="tx1"/>
                                    </a:solidFill>
                                    <a:latin typeface="Cambria Math" panose="02040503050406030204" pitchFamily="18" charset="0"/>
                                  </a:rPr>
                                  <m:t>𝑦</m:t>
                                </m:r>
                              </m:e>
                            </m:d>
                            <m:func>
                              <m:funcPr>
                                <m:ctrlPr>
                                  <a:rPr lang="sv-SE" sz="2200" b="0" i="1" smtClean="0">
                                    <a:solidFill>
                                      <a:schemeClr val="tx1"/>
                                    </a:solidFill>
                                    <a:latin typeface="Cambria Math" panose="02040503050406030204" pitchFamily="18" charset="0"/>
                                  </a:rPr>
                                </m:ctrlPr>
                              </m:funcPr>
                              <m:fName>
                                <m:r>
                                  <a:rPr lang="sv-SE" sz="2200" b="0" i="0" smtClean="0">
                                    <a:solidFill>
                                      <a:schemeClr val="tx1"/>
                                    </a:solidFill>
                                    <a:latin typeface="Cambria Math" panose="02040503050406030204" pitchFamily="18" charset="0"/>
                                  </a:rPr>
                                  <m:t> </m:t>
                                </m:r>
                                <m:r>
                                  <m:rPr>
                                    <m:sty m:val="p"/>
                                  </m:rPr>
                                  <a:rPr lang="sv-SE" sz="2200" b="0" i="0" smtClean="0">
                                    <a:solidFill>
                                      <a:schemeClr val="tx1"/>
                                    </a:solidFill>
                                    <a:latin typeface="Cambria Math" panose="02040503050406030204" pitchFamily="18" charset="0"/>
                                  </a:rPr>
                                  <m:t>log</m:t>
                                </m:r>
                              </m:fName>
                              <m:e>
                                <m:f>
                                  <m:fPr>
                                    <m:ctrlPr>
                                      <a:rPr lang="sv-SE" sz="2200" b="0" i="1" smtClean="0">
                                        <a:solidFill>
                                          <a:schemeClr val="tx1"/>
                                        </a:solidFill>
                                        <a:latin typeface="Cambria Math" panose="02040503050406030204" pitchFamily="18" charset="0"/>
                                      </a:rPr>
                                    </m:ctrlPr>
                                  </m:fPr>
                                  <m:num>
                                    <m:r>
                                      <a:rPr lang="sv-SE" sz="2200" b="0" i="1" smtClean="0">
                                        <a:solidFill>
                                          <a:schemeClr val="tx1"/>
                                        </a:solidFill>
                                        <a:latin typeface="Cambria Math" panose="02040503050406030204" pitchFamily="18" charset="0"/>
                                      </a:rPr>
                                      <m:t>𝑝</m:t>
                                    </m:r>
                                    <m:r>
                                      <a:rPr lang="sv-SE" sz="2200" b="0" i="1" smtClean="0">
                                        <a:solidFill>
                                          <a:schemeClr val="tx1"/>
                                        </a:solidFill>
                                        <a:latin typeface="Cambria Math" panose="02040503050406030204" pitchFamily="18" charset="0"/>
                                      </a:rPr>
                                      <m:t>(</m:t>
                                    </m:r>
                                    <m:r>
                                      <a:rPr lang="sv-SE" sz="2200" b="0" i="1" smtClean="0">
                                        <a:solidFill>
                                          <a:schemeClr val="tx1"/>
                                        </a:solidFill>
                                        <a:latin typeface="Cambria Math" panose="02040503050406030204" pitchFamily="18" charset="0"/>
                                      </a:rPr>
                                      <m:t>𝑥</m:t>
                                    </m:r>
                                    <m:r>
                                      <a:rPr lang="sv-SE" sz="2200" b="0" i="1" smtClean="0">
                                        <a:solidFill>
                                          <a:schemeClr val="tx1"/>
                                        </a:solidFill>
                                        <a:latin typeface="Cambria Math" panose="02040503050406030204" pitchFamily="18" charset="0"/>
                                      </a:rPr>
                                      <m:t>,</m:t>
                                    </m:r>
                                    <m:r>
                                      <a:rPr lang="sv-SE" sz="2200" b="0" i="1" smtClean="0">
                                        <a:solidFill>
                                          <a:schemeClr val="tx1"/>
                                        </a:solidFill>
                                        <a:latin typeface="Cambria Math" panose="02040503050406030204" pitchFamily="18" charset="0"/>
                                      </a:rPr>
                                      <m:t>𝑦</m:t>
                                    </m:r>
                                    <m:r>
                                      <a:rPr lang="sv-SE" sz="2200" b="0" i="1" smtClean="0">
                                        <a:solidFill>
                                          <a:schemeClr val="tx1"/>
                                        </a:solidFill>
                                        <a:latin typeface="Cambria Math" panose="02040503050406030204" pitchFamily="18" charset="0"/>
                                      </a:rPr>
                                      <m:t>)</m:t>
                                    </m:r>
                                  </m:num>
                                  <m:den>
                                    <m:r>
                                      <a:rPr lang="sv-SE" sz="2200" b="0" i="1" smtClean="0">
                                        <a:solidFill>
                                          <a:schemeClr val="tx1"/>
                                        </a:solidFill>
                                        <a:latin typeface="Cambria Math" panose="02040503050406030204" pitchFamily="18" charset="0"/>
                                      </a:rPr>
                                      <m:t>𝑝</m:t>
                                    </m:r>
                                    <m:d>
                                      <m:dPr>
                                        <m:ctrlPr>
                                          <a:rPr lang="sv-SE" sz="2200" b="0" i="1" smtClean="0">
                                            <a:solidFill>
                                              <a:schemeClr val="tx1"/>
                                            </a:solidFill>
                                            <a:latin typeface="Cambria Math" panose="02040503050406030204" pitchFamily="18" charset="0"/>
                                          </a:rPr>
                                        </m:ctrlPr>
                                      </m:dPr>
                                      <m:e>
                                        <m:r>
                                          <a:rPr lang="sv-SE" sz="2200" b="0" i="1" smtClean="0">
                                            <a:solidFill>
                                              <a:schemeClr val="tx1"/>
                                            </a:solidFill>
                                            <a:latin typeface="Cambria Math" panose="02040503050406030204" pitchFamily="18" charset="0"/>
                                          </a:rPr>
                                          <m:t>𝑥</m:t>
                                        </m:r>
                                      </m:e>
                                    </m:d>
                                    <m:r>
                                      <a:rPr lang="sv-SE" sz="2200" b="0" i="1" smtClean="0">
                                        <a:solidFill>
                                          <a:schemeClr val="tx1"/>
                                        </a:solidFill>
                                        <a:latin typeface="Cambria Math" panose="02040503050406030204" pitchFamily="18" charset="0"/>
                                      </a:rPr>
                                      <m:t>𝑝</m:t>
                                    </m:r>
                                    <m:r>
                                      <a:rPr lang="sv-SE" sz="2200" b="0" i="1" smtClean="0">
                                        <a:solidFill>
                                          <a:schemeClr val="tx1"/>
                                        </a:solidFill>
                                        <a:latin typeface="Cambria Math" panose="02040503050406030204" pitchFamily="18" charset="0"/>
                                      </a:rPr>
                                      <m:t>(</m:t>
                                    </m:r>
                                    <m:r>
                                      <a:rPr lang="sv-SE" sz="2200" b="0" i="1" smtClean="0">
                                        <a:solidFill>
                                          <a:schemeClr val="tx1"/>
                                        </a:solidFill>
                                        <a:latin typeface="Cambria Math" panose="02040503050406030204" pitchFamily="18" charset="0"/>
                                      </a:rPr>
                                      <m:t>𝑦</m:t>
                                    </m:r>
                                    <m:r>
                                      <a:rPr lang="sv-SE" sz="2200" b="0" i="1" smtClean="0">
                                        <a:solidFill>
                                          <a:schemeClr val="tx1"/>
                                        </a:solidFill>
                                        <a:latin typeface="Cambria Math" panose="02040503050406030204" pitchFamily="18" charset="0"/>
                                      </a:rPr>
                                      <m:t>)</m:t>
                                    </m:r>
                                  </m:den>
                                </m:f>
                              </m:e>
                            </m:func>
                          </m:e>
                        </m:nary>
                      </m:e>
                    </m:nary>
                  </m:oMath>
                </a14:m>
                <a:endParaRPr lang="en-US" sz="2200" dirty="0">
                  <a:solidFill>
                    <a:schemeClr val="tx1"/>
                  </a:solidFill>
                </a:endParaRPr>
              </a:p>
              <a:p>
                <a:pPr lvl="1"/>
                <a:r>
                  <a:rPr lang="en-US" sz="2200" dirty="0">
                    <a:solidFill>
                      <a:schemeClr val="tx1"/>
                    </a:solidFill>
                  </a:rPr>
                  <a:t>Where </a:t>
                </a:r>
              </a:p>
              <a:p>
                <a:pPr lvl="2"/>
                <a14:m>
                  <m:oMath xmlns:m="http://schemas.openxmlformats.org/officeDocument/2006/math">
                    <m:r>
                      <a:rPr lang="sv-SE" sz="2000" b="0" i="1" smtClean="0">
                        <a:solidFill>
                          <a:schemeClr val="tx1"/>
                        </a:solidFill>
                        <a:latin typeface="Cambria Math" panose="02040503050406030204" pitchFamily="18" charset="0"/>
                      </a:rPr>
                      <m:t>𝑝</m:t>
                    </m:r>
                    <m:d>
                      <m:dPr>
                        <m:ctrlPr>
                          <a:rPr lang="sv-SE" sz="2000" b="0" i="1" smtClean="0">
                            <a:solidFill>
                              <a:schemeClr val="tx1"/>
                            </a:solidFill>
                            <a:latin typeface="Cambria Math" panose="02040503050406030204" pitchFamily="18" charset="0"/>
                          </a:rPr>
                        </m:ctrlPr>
                      </m:dPr>
                      <m:e>
                        <m:r>
                          <a:rPr lang="sv-SE" sz="2000" b="0" i="1" smtClean="0">
                            <a:solidFill>
                              <a:schemeClr val="tx1"/>
                            </a:solidFill>
                            <a:latin typeface="Cambria Math" panose="02040503050406030204" pitchFamily="18" charset="0"/>
                          </a:rPr>
                          <m:t>𝑥</m:t>
                        </m:r>
                        <m:r>
                          <a:rPr lang="sv-SE" sz="2000" b="0" i="1" smtClean="0">
                            <a:solidFill>
                              <a:schemeClr val="tx1"/>
                            </a:solidFill>
                            <a:latin typeface="Cambria Math" panose="02040503050406030204" pitchFamily="18" charset="0"/>
                          </a:rPr>
                          <m:t>,</m:t>
                        </m:r>
                        <m:r>
                          <a:rPr lang="sv-SE" sz="2000" b="0" i="1" smtClean="0">
                            <a:solidFill>
                              <a:schemeClr val="tx1"/>
                            </a:solidFill>
                            <a:latin typeface="Cambria Math" panose="02040503050406030204" pitchFamily="18" charset="0"/>
                          </a:rPr>
                          <m:t>𝑦</m:t>
                        </m:r>
                      </m:e>
                    </m:d>
                    <m:r>
                      <a:rPr lang="sv-SE" sz="2000" b="0" i="1" smtClean="0">
                        <a:solidFill>
                          <a:schemeClr val="tx1"/>
                        </a:solidFill>
                        <a:latin typeface="Cambria Math" panose="02040503050406030204" pitchFamily="18" charset="0"/>
                      </a:rPr>
                      <m:t>𝑖𝑠</m:t>
                    </m:r>
                    <m:r>
                      <a:rPr lang="sv-SE" sz="2000" b="0" i="1" smtClean="0">
                        <a:solidFill>
                          <a:schemeClr val="tx1"/>
                        </a:solidFill>
                        <a:latin typeface="Cambria Math" panose="02040503050406030204" pitchFamily="18" charset="0"/>
                      </a:rPr>
                      <m:t> </m:t>
                    </m:r>
                    <m:r>
                      <a:rPr lang="sv-SE" sz="2000" b="0" i="1" smtClean="0">
                        <a:solidFill>
                          <a:schemeClr val="tx1"/>
                        </a:solidFill>
                        <a:latin typeface="Cambria Math" panose="02040503050406030204" pitchFamily="18" charset="0"/>
                      </a:rPr>
                      <m:t>𝑡h𝑒</m:t>
                    </m:r>
                    <m:r>
                      <a:rPr lang="sv-SE" sz="2000" b="0" i="1" smtClean="0">
                        <a:solidFill>
                          <a:schemeClr val="tx1"/>
                        </a:solidFill>
                        <a:latin typeface="Cambria Math" panose="02040503050406030204" pitchFamily="18" charset="0"/>
                      </a:rPr>
                      <m:t> </m:t>
                    </m:r>
                    <m:r>
                      <a:rPr lang="sv-SE" sz="2000" b="0" i="1" smtClean="0">
                        <a:solidFill>
                          <a:schemeClr val="tx1"/>
                        </a:solidFill>
                        <a:latin typeface="Cambria Math" panose="02040503050406030204" pitchFamily="18" charset="0"/>
                      </a:rPr>
                      <m:t>𝑗𝑜𝑖𝑛𝑡</m:t>
                    </m:r>
                    <m:r>
                      <a:rPr lang="sv-SE" sz="2000" b="0" i="1" smtClean="0">
                        <a:solidFill>
                          <a:schemeClr val="tx1"/>
                        </a:solidFill>
                        <a:latin typeface="Cambria Math" panose="02040503050406030204" pitchFamily="18" charset="0"/>
                      </a:rPr>
                      <m:t> </m:t>
                    </m:r>
                    <m:r>
                      <a:rPr lang="sv-SE" sz="2000" b="0" i="1" smtClean="0">
                        <a:solidFill>
                          <a:schemeClr val="tx1"/>
                        </a:solidFill>
                        <a:latin typeface="Cambria Math" panose="02040503050406030204" pitchFamily="18" charset="0"/>
                      </a:rPr>
                      <m:t>𝑝𝑟𝑜𝑏𝑎𝑏𝑖𝑙𝑖𝑡𝑦</m:t>
                    </m:r>
                    <m:r>
                      <a:rPr lang="sv-SE" sz="2000" b="0" i="1" smtClean="0">
                        <a:solidFill>
                          <a:schemeClr val="tx1"/>
                        </a:solidFill>
                        <a:latin typeface="Cambria Math" panose="02040503050406030204" pitchFamily="18" charset="0"/>
                      </a:rPr>
                      <m:t> </m:t>
                    </m:r>
                    <m:r>
                      <a:rPr lang="sv-SE" sz="2000" b="0" i="1" smtClean="0">
                        <a:solidFill>
                          <a:schemeClr val="tx1"/>
                        </a:solidFill>
                        <a:latin typeface="Cambria Math" panose="02040503050406030204" pitchFamily="18" charset="0"/>
                      </a:rPr>
                      <m:t>𝑑𝑖𝑠𝑡𝑟𝑖𝑏𝑢𝑡𝑖𝑜𝑛</m:t>
                    </m:r>
                    <m:r>
                      <a:rPr lang="sv-SE" sz="2000" b="0" i="1" smtClean="0">
                        <a:solidFill>
                          <a:schemeClr val="tx1"/>
                        </a:solidFill>
                        <a:latin typeface="Cambria Math" panose="02040503050406030204" pitchFamily="18" charset="0"/>
                      </a:rPr>
                      <m:t> </m:t>
                    </m:r>
                    <m:r>
                      <a:rPr lang="sv-SE" sz="2000" b="0" i="1" smtClean="0">
                        <a:solidFill>
                          <a:schemeClr val="tx1"/>
                        </a:solidFill>
                        <a:latin typeface="Cambria Math" panose="02040503050406030204" pitchFamily="18" charset="0"/>
                      </a:rPr>
                      <m:t>𝑏𝑒𝑡𝑤𝑒𝑒𝑛</m:t>
                    </m:r>
                    <m:r>
                      <a:rPr lang="sv-SE" sz="2000" b="0" i="1" smtClean="0">
                        <a:solidFill>
                          <a:schemeClr val="tx1"/>
                        </a:solidFill>
                        <a:latin typeface="Cambria Math" panose="02040503050406030204" pitchFamily="18" charset="0"/>
                      </a:rPr>
                      <m:t> </m:t>
                    </m:r>
                    <m:r>
                      <a:rPr lang="sv-SE" sz="2000" b="0" i="1" smtClean="0">
                        <a:solidFill>
                          <a:schemeClr val="tx1"/>
                        </a:solidFill>
                        <a:latin typeface="Cambria Math" panose="02040503050406030204" pitchFamily="18" charset="0"/>
                      </a:rPr>
                      <m:t>𝑋</m:t>
                    </m:r>
                    <m:r>
                      <a:rPr lang="sv-SE" sz="2000" b="0" i="1" smtClean="0">
                        <a:solidFill>
                          <a:schemeClr val="tx1"/>
                        </a:solidFill>
                        <a:latin typeface="Cambria Math" panose="02040503050406030204" pitchFamily="18" charset="0"/>
                      </a:rPr>
                      <m:t> </m:t>
                    </m:r>
                    <m:r>
                      <a:rPr lang="sv-SE" sz="2000" b="0" i="1" smtClean="0">
                        <a:solidFill>
                          <a:schemeClr val="tx1"/>
                        </a:solidFill>
                        <a:latin typeface="Cambria Math" panose="02040503050406030204" pitchFamily="18" charset="0"/>
                      </a:rPr>
                      <m:t>𝑎𝑛𝑑</m:t>
                    </m:r>
                    <m:r>
                      <a:rPr lang="sv-SE" sz="2000" b="0" i="1" smtClean="0">
                        <a:solidFill>
                          <a:schemeClr val="tx1"/>
                        </a:solidFill>
                        <a:latin typeface="Cambria Math" panose="02040503050406030204" pitchFamily="18" charset="0"/>
                      </a:rPr>
                      <m:t> </m:t>
                    </m:r>
                    <m:r>
                      <a:rPr lang="sv-SE" sz="2000" b="0" i="1" smtClean="0">
                        <a:solidFill>
                          <a:schemeClr val="tx1"/>
                        </a:solidFill>
                        <a:latin typeface="Cambria Math" panose="02040503050406030204" pitchFamily="18" charset="0"/>
                      </a:rPr>
                      <m:t>𝑌</m:t>
                    </m:r>
                    <m:r>
                      <a:rPr lang="sv-SE" sz="2000" b="0" i="1" smtClean="0">
                        <a:solidFill>
                          <a:schemeClr val="tx1"/>
                        </a:solidFill>
                        <a:latin typeface="Cambria Math" panose="02040503050406030204" pitchFamily="18" charset="0"/>
                      </a:rPr>
                      <m:t> </m:t>
                    </m:r>
                  </m:oMath>
                </a14:m>
                <a:endParaRPr lang="sv-SE" sz="2000" b="0" dirty="0">
                  <a:solidFill>
                    <a:schemeClr val="tx1"/>
                  </a:solidFill>
                </a:endParaRPr>
              </a:p>
              <a:p>
                <a:pPr lvl="2"/>
                <a14:m>
                  <m:oMath xmlns:m="http://schemas.openxmlformats.org/officeDocument/2006/math">
                    <m:r>
                      <a:rPr lang="sv-SE" sz="2000" b="0" i="1" smtClean="0">
                        <a:solidFill>
                          <a:schemeClr val="tx1"/>
                        </a:solidFill>
                        <a:latin typeface="Cambria Math" panose="02040503050406030204" pitchFamily="18" charset="0"/>
                      </a:rPr>
                      <m:t>𝑝</m:t>
                    </m:r>
                    <m:d>
                      <m:dPr>
                        <m:ctrlPr>
                          <a:rPr lang="sv-SE" sz="2000" b="0" i="1" smtClean="0">
                            <a:solidFill>
                              <a:schemeClr val="tx1"/>
                            </a:solidFill>
                            <a:latin typeface="Cambria Math" panose="02040503050406030204" pitchFamily="18" charset="0"/>
                          </a:rPr>
                        </m:ctrlPr>
                      </m:dPr>
                      <m:e>
                        <m:r>
                          <a:rPr lang="sv-SE" sz="2000" b="0" i="1" smtClean="0">
                            <a:solidFill>
                              <a:schemeClr val="tx1"/>
                            </a:solidFill>
                            <a:latin typeface="Cambria Math" panose="02040503050406030204" pitchFamily="18" charset="0"/>
                          </a:rPr>
                          <m:t>𝑥</m:t>
                        </m:r>
                      </m:e>
                    </m:d>
                    <m:r>
                      <a:rPr lang="sv-SE" sz="2000" b="0" i="1" smtClean="0">
                        <a:solidFill>
                          <a:schemeClr val="tx1"/>
                        </a:solidFill>
                        <a:latin typeface="Cambria Math" panose="02040503050406030204" pitchFamily="18" charset="0"/>
                      </a:rPr>
                      <m:t>𝑎𝑛𝑑</m:t>
                    </m:r>
                    <m:r>
                      <a:rPr lang="sv-SE" sz="2000" b="0" i="1" smtClean="0">
                        <a:solidFill>
                          <a:schemeClr val="tx1"/>
                        </a:solidFill>
                        <a:latin typeface="Cambria Math" panose="02040503050406030204" pitchFamily="18" charset="0"/>
                      </a:rPr>
                      <m:t> </m:t>
                    </m:r>
                    <m:r>
                      <a:rPr lang="sv-SE" sz="2000" b="0" i="1" smtClean="0">
                        <a:solidFill>
                          <a:schemeClr val="tx1"/>
                        </a:solidFill>
                        <a:latin typeface="Cambria Math" panose="02040503050406030204" pitchFamily="18" charset="0"/>
                      </a:rPr>
                      <m:t>𝑝</m:t>
                    </m:r>
                    <m:d>
                      <m:dPr>
                        <m:ctrlPr>
                          <a:rPr lang="sv-SE" sz="2000" b="0" i="1" smtClean="0">
                            <a:solidFill>
                              <a:schemeClr val="tx1"/>
                            </a:solidFill>
                            <a:latin typeface="Cambria Math" panose="02040503050406030204" pitchFamily="18" charset="0"/>
                          </a:rPr>
                        </m:ctrlPr>
                      </m:dPr>
                      <m:e>
                        <m:r>
                          <a:rPr lang="sv-SE" sz="2000" b="0" i="1" smtClean="0">
                            <a:solidFill>
                              <a:schemeClr val="tx1"/>
                            </a:solidFill>
                            <a:latin typeface="Cambria Math" panose="02040503050406030204" pitchFamily="18" charset="0"/>
                          </a:rPr>
                          <m:t>𝑦</m:t>
                        </m:r>
                      </m:e>
                    </m:d>
                    <m:r>
                      <a:rPr lang="sv-SE" sz="2000" b="0" i="1" smtClean="0">
                        <a:solidFill>
                          <a:schemeClr val="tx1"/>
                        </a:solidFill>
                        <a:latin typeface="Cambria Math" panose="02040503050406030204" pitchFamily="18" charset="0"/>
                      </a:rPr>
                      <m:t>𝑎𝑟𝑒</m:t>
                    </m:r>
                    <m:r>
                      <a:rPr lang="sv-SE" sz="2000" b="0" i="1" smtClean="0">
                        <a:solidFill>
                          <a:schemeClr val="tx1"/>
                        </a:solidFill>
                        <a:latin typeface="Cambria Math" panose="02040503050406030204" pitchFamily="18" charset="0"/>
                      </a:rPr>
                      <m:t> </m:t>
                    </m:r>
                    <m:r>
                      <a:rPr lang="sv-SE" sz="2000" b="0" i="1" smtClean="0">
                        <a:solidFill>
                          <a:schemeClr val="tx1"/>
                        </a:solidFill>
                        <a:latin typeface="Cambria Math" panose="02040503050406030204" pitchFamily="18" charset="0"/>
                      </a:rPr>
                      <m:t>𝑡h𝑒</m:t>
                    </m:r>
                    <m:r>
                      <a:rPr lang="sv-SE" sz="2000" b="0" i="1" smtClean="0">
                        <a:solidFill>
                          <a:schemeClr val="tx1"/>
                        </a:solidFill>
                        <a:latin typeface="Cambria Math" panose="02040503050406030204" pitchFamily="18" charset="0"/>
                      </a:rPr>
                      <m:t> </m:t>
                    </m:r>
                    <m:r>
                      <a:rPr lang="sv-SE" sz="2000" b="0" i="1" smtClean="0">
                        <a:solidFill>
                          <a:schemeClr val="tx1"/>
                        </a:solidFill>
                        <a:latin typeface="Cambria Math" panose="02040503050406030204" pitchFamily="18" charset="0"/>
                      </a:rPr>
                      <m:t>𝑚𝑎𝑟𝑔𝑖𝑛𝑎𝑙</m:t>
                    </m:r>
                    <m:r>
                      <a:rPr lang="sv-SE" sz="2000" b="0" i="1" smtClean="0">
                        <a:solidFill>
                          <a:schemeClr val="tx1"/>
                        </a:solidFill>
                        <a:latin typeface="Cambria Math" panose="02040503050406030204" pitchFamily="18" charset="0"/>
                      </a:rPr>
                      <m:t> </m:t>
                    </m:r>
                    <m:r>
                      <a:rPr lang="sv-SE" sz="2000" b="0" i="1" smtClean="0">
                        <a:solidFill>
                          <a:schemeClr val="tx1"/>
                        </a:solidFill>
                        <a:latin typeface="Cambria Math" panose="02040503050406030204" pitchFamily="18" charset="0"/>
                      </a:rPr>
                      <m:t>𝑝𝑟𝑜𝑏𝑎𝑏𝑖𝑙𝑖𝑡𝑦</m:t>
                    </m:r>
                    <m:r>
                      <a:rPr lang="sv-SE" sz="2000" b="0" i="1" smtClean="0">
                        <a:solidFill>
                          <a:schemeClr val="tx1"/>
                        </a:solidFill>
                        <a:latin typeface="Cambria Math" panose="02040503050406030204" pitchFamily="18" charset="0"/>
                      </a:rPr>
                      <m:t> </m:t>
                    </m:r>
                    <m:r>
                      <a:rPr lang="sv-SE" sz="2000" b="0" i="1" smtClean="0">
                        <a:solidFill>
                          <a:schemeClr val="tx1"/>
                        </a:solidFill>
                        <a:latin typeface="Cambria Math" panose="02040503050406030204" pitchFamily="18" charset="0"/>
                      </a:rPr>
                      <m:t>𝑑𝑖𝑠𝑡𝑟𝑖𝑏𝑢𝑡𝑖𝑜𝑛</m:t>
                    </m:r>
                    <m:r>
                      <a:rPr lang="sv-SE" sz="2000" b="0" i="1" smtClean="0">
                        <a:solidFill>
                          <a:schemeClr val="tx1"/>
                        </a:solidFill>
                        <a:latin typeface="Cambria Math" panose="02040503050406030204" pitchFamily="18" charset="0"/>
                      </a:rPr>
                      <m:t>.</m:t>
                    </m:r>
                  </m:oMath>
                </a14:m>
                <a:endParaRPr lang="en-US" sz="2000" dirty="0">
                  <a:solidFill>
                    <a:schemeClr val="tx1"/>
                  </a:solidFill>
                </a:endParaRPr>
              </a:p>
              <a:p>
                <a:pPr lvl="2"/>
                <a:endParaRPr lang="en-US" sz="2000" dirty="0">
                  <a:solidFill>
                    <a:schemeClr val="tx1"/>
                  </a:solidFill>
                </a:endParaRPr>
              </a:p>
              <a:p>
                <a:r>
                  <a:rPr lang="en-US" sz="2400" dirty="0">
                    <a:solidFill>
                      <a:schemeClr val="tx1"/>
                    </a:solidFill>
                  </a:rPr>
                  <a:t>Interpretation</a:t>
                </a:r>
              </a:p>
              <a:p>
                <a:pPr lvl="1"/>
                <a:r>
                  <a:rPr lang="en-US" sz="2200" dirty="0">
                    <a:solidFill>
                      <a:schemeClr val="tx1"/>
                    </a:solidFill>
                  </a:rPr>
                  <a:t> If MI &gt; 0  then X and Y share some dependency</a:t>
                </a:r>
              </a:p>
              <a:p>
                <a:pPr lvl="1"/>
                <a:r>
                  <a:rPr lang="en-US" sz="2200" dirty="0">
                    <a:solidFill>
                      <a:schemeClr val="tx1"/>
                    </a:solidFill>
                  </a:rPr>
                  <a:t>If MI = 0 then X and Y are independent</a:t>
                </a:r>
              </a:p>
              <a:p>
                <a:pPr lvl="1"/>
                <a:endParaRPr lang="en-US" sz="2200" dirty="0">
                  <a:solidFill>
                    <a:schemeClr val="tx1"/>
                  </a:solidFill>
                </a:endParaRPr>
              </a:p>
              <a:p>
                <a:r>
                  <a:rPr lang="en-US" sz="2400" dirty="0">
                    <a:solidFill>
                      <a:schemeClr val="tx1"/>
                    </a:solidFill>
                  </a:rPr>
                  <a:t>To understand MI more clearly please watch this </a:t>
                </a:r>
                <a:r>
                  <a:rPr lang="en-US" sz="2400" dirty="0">
                    <a:solidFill>
                      <a:schemeClr val="tx1"/>
                    </a:solidFill>
                    <a:hlinkClick r:id="rId2">
                      <a:extLst>
                        <a:ext uri="{A12FA001-AC4F-418D-AE19-62706E023703}">
                          <ahyp:hlinkClr xmlns:ahyp="http://schemas.microsoft.com/office/drawing/2018/hyperlinkcolor" val="tx"/>
                        </a:ext>
                      </a:extLst>
                    </a:hlinkClick>
                  </a:rPr>
                  <a:t>video</a:t>
                </a:r>
                <a:br>
                  <a:rPr lang="en-US" sz="2400" dirty="0">
                    <a:solidFill>
                      <a:schemeClr val="tx1"/>
                    </a:solidFill>
                  </a:rPr>
                </a:br>
                <a:r>
                  <a:rPr lang="en-US" sz="2400" dirty="0">
                    <a:solidFill>
                      <a:schemeClr val="tx1"/>
                    </a:solidFill>
                  </a:rPr>
                  <a:t> </a:t>
                </a:r>
              </a:p>
            </p:txBody>
          </p:sp>
        </mc:Choice>
        <mc:Fallback xmlns="">
          <p:sp>
            <p:nvSpPr>
              <p:cNvPr id="3" name="Content Placeholder 2">
                <a:extLst>
                  <a:ext uri="{FF2B5EF4-FFF2-40B4-BE49-F238E27FC236}">
                    <a16:creationId xmlns:a16="http://schemas.microsoft.com/office/drawing/2014/main" id="{8725A02C-A048-23B8-B3CD-287630513369}"/>
                  </a:ext>
                </a:extLst>
              </p:cNvPr>
              <p:cNvSpPr>
                <a:spLocks noGrp="1" noRot="1" noChangeAspect="1" noMove="1" noResize="1" noEditPoints="1" noAdjustHandles="1" noChangeArrowheads="1" noChangeShapeType="1" noTextEdit="1"/>
              </p:cNvSpPr>
              <p:nvPr>
                <p:ph sz="quarter" idx="13"/>
              </p:nvPr>
            </p:nvSpPr>
            <p:spPr>
              <a:blipFill>
                <a:blip r:embed="rId3"/>
                <a:stretch>
                  <a:fillRect l="-803" t="-2976" b="-4464"/>
                </a:stretch>
              </a:blipFill>
            </p:spPr>
            <p:txBody>
              <a:bodyPr/>
              <a:lstStyle/>
              <a:p>
                <a:r>
                  <a:rPr lang="en-US">
                    <a:noFill/>
                  </a:rPr>
                  <a:t> </a:t>
                </a:r>
              </a:p>
            </p:txBody>
          </p:sp>
        </mc:Fallback>
      </mc:AlternateContent>
    </p:spTree>
    <p:extLst>
      <p:ext uri="{BB962C8B-B14F-4D97-AF65-F5344CB8AC3E}">
        <p14:creationId xmlns:p14="http://schemas.microsoft.com/office/powerpoint/2010/main" val="37128705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E2BF26-4DD0-4790-E40A-7A716033FAE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72FE349-12C3-220E-85E0-D582DD32547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F1325AC-23E6-A0CC-F42C-1762B044BBCE}"/>
              </a:ext>
            </a:extLst>
          </p:cNvPr>
          <p:cNvSpPr>
            <a:spLocks noGrp="1"/>
          </p:cNvSpPr>
          <p:nvPr>
            <p:ph sz="quarter" idx="13"/>
          </p:nvPr>
        </p:nvSpPr>
        <p:spPr>
          <a:xfrm>
            <a:off x="4762896" y="3224644"/>
            <a:ext cx="3228108" cy="408711"/>
          </a:xfrm>
        </p:spPr>
        <p:txBody>
          <a:bodyPr/>
          <a:lstStyle/>
          <a:p>
            <a:pPr marL="0" indent="0">
              <a:buNone/>
            </a:pPr>
            <a:r>
              <a:rPr lang="en-US" sz="4000" dirty="0"/>
              <a:t>Hands-on</a:t>
            </a:r>
          </a:p>
        </p:txBody>
      </p:sp>
    </p:spTree>
    <p:extLst>
      <p:ext uri="{BB962C8B-B14F-4D97-AF65-F5344CB8AC3E}">
        <p14:creationId xmlns:p14="http://schemas.microsoft.com/office/powerpoint/2010/main" val="744590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C7535E-9925-F275-0B9B-E9917FAD30E0}"/>
              </a:ext>
            </a:extLst>
          </p:cNvPr>
          <p:cNvSpPr>
            <a:spLocks noGrp="1"/>
          </p:cNvSpPr>
          <p:nvPr>
            <p:ph type="title"/>
          </p:nvPr>
        </p:nvSpPr>
        <p:spPr/>
        <p:txBody>
          <a:bodyPr/>
          <a:lstStyle/>
          <a:p>
            <a:r>
              <a:rPr lang="en-US" dirty="0"/>
              <a:t>Feature Extraction</a:t>
            </a:r>
          </a:p>
        </p:txBody>
      </p:sp>
      <p:graphicFrame>
        <p:nvGraphicFramePr>
          <p:cNvPr id="6" name="Content Placeholder 5">
            <a:extLst>
              <a:ext uri="{FF2B5EF4-FFF2-40B4-BE49-F238E27FC236}">
                <a16:creationId xmlns:a16="http://schemas.microsoft.com/office/drawing/2014/main" id="{4097F569-90D3-0E50-6C70-AC6F5BE7DE9A}"/>
              </a:ext>
            </a:extLst>
          </p:cNvPr>
          <p:cNvGraphicFramePr>
            <a:graphicFrameLocks noGrp="1"/>
          </p:cNvGraphicFramePr>
          <p:nvPr>
            <p:ph sz="quarter" idx="13"/>
            <p:extLst>
              <p:ext uri="{D42A27DB-BD31-4B8C-83A1-F6EECF244321}">
                <p14:modId xmlns:p14="http://schemas.microsoft.com/office/powerpoint/2010/main" val="3598389830"/>
              </p:ext>
            </p:extLst>
          </p:nvPr>
        </p:nvGraphicFramePr>
        <p:xfrm>
          <a:off x="1072429" y="1552755"/>
          <a:ext cx="9472611" cy="5039360"/>
        </p:xfrm>
        <a:graphic>
          <a:graphicData uri="http://schemas.openxmlformats.org/drawingml/2006/table">
            <a:tbl>
              <a:tblPr firstRow="1" bandRow="1">
                <a:tableStyleId>{5C22544A-7EE6-4342-B048-85BDC9FD1C3A}</a:tableStyleId>
              </a:tblPr>
              <a:tblGrid>
                <a:gridCol w="3157537">
                  <a:extLst>
                    <a:ext uri="{9D8B030D-6E8A-4147-A177-3AD203B41FA5}">
                      <a16:colId xmlns:a16="http://schemas.microsoft.com/office/drawing/2014/main" val="1424446390"/>
                    </a:ext>
                  </a:extLst>
                </a:gridCol>
                <a:gridCol w="3157537">
                  <a:extLst>
                    <a:ext uri="{9D8B030D-6E8A-4147-A177-3AD203B41FA5}">
                      <a16:colId xmlns:a16="http://schemas.microsoft.com/office/drawing/2014/main" val="2591324471"/>
                    </a:ext>
                  </a:extLst>
                </a:gridCol>
                <a:gridCol w="3157537">
                  <a:extLst>
                    <a:ext uri="{9D8B030D-6E8A-4147-A177-3AD203B41FA5}">
                      <a16:colId xmlns:a16="http://schemas.microsoft.com/office/drawing/2014/main" val="2342052807"/>
                    </a:ext>
                  </a:extLst>
                </a:gridCol>
              </a:tblGrid>
              <a:tr h="370840">
                <a:tc>
                  <a:txBody>
                    <a:bodyPr/>
                    <a:lstStyle/>
                    <a:p>
                      <a:r>
                        <a:rPr lang="en-US" dirty="0">
                          <a:solidFill>
                            <a:sysClr val="windowText" lastClr="000000"/>
                          </a:solidFill>
                        </a:rPr>
                        <a:t>Aspect</a:t>
                      </a:r>
                    </a:p>
                  </a:txBody>
                  <a:tcPr/>
                </a:tc>
                <a:tc>
                  <a:txBody>
                    <a:bodyPr/>
                    <a:lstStyle/>
                    <a:p>
                      <a:r>
                        <a:rPr lang="en-US" dirty="0">
                          <a:solidFill>
                            <a:sysClr val="windowText" lastClr="000000"/>
                          </a:solidFill>
                        </a:rPr>
                        <a:t>Feature Selection</a:t>
                      </a:r>
                    </a:p>
                  </a:txBody>
                  <a:tcPr/>
                </a:tc>
                <a:tc>
                  <a:txBody>
                    <a:bodyPr/>
                    <a:lstStyle/>
                    <a:p>
                      <a:r>
                        <a:rPr lang="en-US" dirty="0">
                          <a:solidFill>
                            <a:sysClr val="windowText" lastClr="000000"/>
                          </a:solidFill>
                        </a:rPr>
                        <a:t>Feature Extraction</a:t>
                      </a:r>
                    </a:p>
                  </a:txBody>
                  <a:tcPr/>
                </a:tc>
                <a:extLst>
                  <a:ext uri="{0D108BD9-81ED-4DB2-BD59-A6C34878D82A}">
                    <a16:rowId xmlns:a16="http://schemas.microsoft.com/office/drawing/2014/main" val="1634295252"/>
                  </a:ext>
                </a:extLst>
              </a:tr>
              <a:tr h="370840">
                <a:tc>
                  <a:txBody>
                    <a:bodyPr/>
                    <a:lstStyle/>
                    <a:p>
                      <a:r>
                        <a:rPr lang="en-US" dirty="0">
                          <a:solidFill>
                            <a:sysClr val="windowText" lastClr="000000"/>
                          </a:solidFill>
                        </a:rPr>
                        <a:t>Definition</a:t>
                      </a:r>
                    </a:p>
                  </a:txBody>
                  <a:tcPr/>
                </a:tc>
                <a:tc>
                  <a:txBody>
                    <a:bodyPr/>
                    <a:lstStyle/>
                    <a:p>
                      <a:r>
                        <a:rPr lang="en-US" dirty="0"/>
                        <a:t>Selects a subset of the existing features without altering them.</a:t>
                      </a:r>
                    </a:p>
                  </a:txBody>
                  <a:tcPr anchor="ctr"/>
                </a:tc>
                <a:tc>
                  <a:txBody>
                    <a:bodyPr/>
                    <a:lstStyle/>
                    <a:p>
                      <a:r>
                        <a:rPr lang="en-US" dirty="0"/>
                        <a:t>Creates new features by transforming the original data.</a:t>
                      </a:r>
                    </a:p>
                  </a:txBody>
                  <a:tcPr anchor="ctr"/>
                </a:tc>
                <a:extLst>
                  <a:ext uri="{0D108BD9-81ED-4DB2-BD59-A6C34878D82A}">
                    <a16:rowId xmlns:a16="http://schemas.microsoft.com/office/drawing/2014/main" val="2156642604"/>
                  </a:ext>
                </a:extLst>
              </a:tr>
              <a:tr h="370840">
                <a:tc>
                  <a:txBody>
                    <a:bodyPr/>
                    <a:lstStyle/>
                    <a:p>
                      <a:r>
                        <a:rPr lang="en-US" dirty="0">
                          <a:solidFill>
                            <a:sysClr val="windowText" lastClr="000000"/>
                          </a:solidFill>
                        </a:rPr>
                        <a:t>Objective</a:t>
                      </a:r>
                    </a:p>
                  </a:txBody>
                  <a:tcPr/>
                </a:tc>
                <a:tc>
                  <a:txBody>
                    <a:bodyPr/>
                    <a:lstStyle/>
                    <a:p>
                      <a:r>
                        <a:rPr lang="en-US" dirty="0"/>
                        <a:t>Reduces dimensionality by choosing the most important features.</a:t>
                      </a:r>
                    </a:p>
                  </a:txBody>
                  <a:tcPr anchor="ctr"/>
                </a:tc>
                <a:tc>
                  <a:txBody>
                    <a:bodyPr/>
                    <a:lstStyle/>
                    <a:p>
                      <a:r>
                        <a:rPr lang="en-US" dirty="0"/>
                        <a:t>Captures the most informative aspects of data in a new representation.</a:t>
                      </a:r>
                    </a:p>
                  </a:txBody>
                  <a:tcPr anchor="ctr"/>
                </a:tc>
                <a:extLst>
                  <a:ext uri="{0D108BD9-81ED-4DB2-BD59-A6C34878D82A}">
                    <a16:rowId xmlns:a16="http://schemas.microsoft.com/office/drawing/2014/main" val="291645295"/>
                  </a:ext>
                </a:extLst>
              </a:tr>
              <a:tr h="370840">
                <a:tc>
                  <a:txBody>
                    <a:bodyPr/>
                    <a:lstStyle/>
                    <a:p>
                      <a:r>
                        <a:rPr lang="en-US" dirty="0">
                          <a:solidFill>
                            <a:sysClr val="windowText" lastClr="000000"/>
                          </a:solidFill>
                        </a:rPr>
                        <a:t>Techniques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Filter, wrapper, embedded</a:t>
                      </a:r>
                    </a:p>
                  </a:txBody>
                  <a:tcPr anchor="ctr"/>
                </a:tc>
                <a:tc>
                  <a:txBody>
                    <a:bodyPr/>
                    <a:lstStyle/>
                    <a:p>
                      <a:r>
                        <a:rPr lang="en-US" b="1" dirty="0"/>
                        <a:t>PCA</a:t>
                      </a:r>
                      <a:r>
                        <a:rPr lang="en-US" dirty="0"/>
                        <a:t>, LDA, Autoencoders, …</a:t>
                      </a:r>
                    </a:p>
                  </a:txBody>
                  <a:tcPr anchor="ctr"/>
                </a:tc>
                <a:extLst>
                  <a:ext uri="{0D108BD9-81ED-4DB2-BD59-A6C34878D82A}">
                    <a16:rowId xmlns:a16="http://schemas.microsoft.com/office/drawing/2014/main" val="209987859"/>
                  </a:ext>
                </a:extLst>
              </a:tr>
              <a:tr h="370840">
                <a:tc>
                  <a:txBody>
                    <a:bodyPr/>
                    <a:lstStyle/>
                    <a:p>
                      <a:r>
                        <a:rPr lang="en-US" dirty="0">
                          <a:solidFill>
                            <a:sysClr val="windowText" lastClr="000000"/>
                          </a:solidFill>
                        </a:rPr>
                        <a:t>Nature of features</a:t>
                      </a:r>
                    </a:p>
                  </a:txBody>
                  <a:tcPr/>
                </a:tc>
                <a:tc>
                  <a:txBody>
                    <a:bodyPr/>
                    <a:lstStyle/>
                    <a:p>
                      <a:r>
                        <a:rPr lang="en-US" dirty="0"/>
                        <a:t>Works with existing features.</a:t>
                      </a:r>
                    </a:p>
                  </a:txBody>
                  <a:tcPr anchor="ctr"/>
                </a:tc>
                <a:tc>
                  <a:txBody>
                    <a:bodyPr/>
                    <a:lstStyle/>
                    <a:p>
                      <a:r>
                        <a:rPr lang="en-US" dirty="0"/>
                        <a:t>Generates new features that may not directly correspond to original features.</a:t>
                      </a:r>
                    </a:p>
                  </a:txBody>
                  <a:tcPr anchor="ctr"/>
                </a:tc>
                <a:extLst>
                  <a:ext uri="{0D108BD9-81ED-4DB2-BD59-A6C34878D82A}">
                    <a16:rowId xmlns:a16="http://schemas.microsoft.com/office/drawing/2014/main" val="815903253"/>
                  </a:ext>
                </a:extLst>
              </a:tr>
              <a:tr h="370840">
                <a:tc>
                  <a:txBody>
                    <a:bodyPr/>
                    <a:lstStyle/>
                    <a:p>
                      <a:r>
                        <a:rPr lang="en-US" dirty="0">
                          <a:solidFill>
                            <a:sysClr val="windowText" lastClr="000000"/>
                          </a:solidFill>
                        </a:rPr>
                        <a:t>Interpretability</a:t>
                      </a:r>
                    </a:p>
                  </a:txBody>
                  <a:tcPr/>
                </a:tc>
                <a:tc>
                  <a:txBody>
                    <a:bodyPr/>
                    <a:lstStyle/>
                    <a:p>
                      <a:r>
                        <a:rPr lang="en-US" dirty="0"/>
                        <a:t>Easy to interpret since it retains original features.</a:t>
                      </a:r>
                    </a:p>
                  </a:txBody>
                  <a:tcPr anchor="ctr"/>
                </a:tc>
                <a:tc>
                  <a:txBody>
                    <a:bodyPr/>
                    <a:lstStyle/>
                    <a:p>
                      <a:r>
                        <a:rPr lang="en-US" dirty="0"/>
                        <a:t>May reduce interpretability as features are transformed or abstract.</a:t>
                      </a:r>
                    </a:p>
                  </a:txBody>
                  <a:tcPr anchor="ctr"/>
                </a:tc>
                <a:extLst>
                  <a:ext uri="{0D108BD9-81ED-4DB2-BD59-A6C34878D82A}">
                    <a16:rowId xmlns:a16="http://schemas.microsoft.com/office/drawing/2014/main" val="1578998898"/>
                  </a:ext>
                </a:extLst>
              </a:tr>
              <a:tr h="370840">
                <a:tc>
                  <a:txBody>
                    <a:bodyPr/>
                    <a:lstStyle/>
                    <a:p>
                      <a:r>
                        <a:rPr lang="en-US" dirty="0">
                          <a:solidFill>
                            <a:sysClr val="windowText" lastClr="000000"/>
                          </a:solidFill>
                        </a:rPr>
                        <a:t>When to use</a:t>
                      </a:r>
                    </a:p>
                  </a:txBody>
                  <a:tcPr/>
                </a:tc>
                <a:tc>
                  <a:txBody>
                    <a:bodyPr/>
                    <a:lstStyle/>
                    <a:p>
                      <a:r>
                        <a:rPr lang="en-US" dirty="0"/>
                        <a:t>When you want to retain the original features and reduce redundancy.</a:t>
                      </a:r>
                    </a:p>
                  </a:txBody>
                  <a:tcPr anchor="ctr"/>
                </a:tc>
                <a:tc>
                  <a:txBody>
                    <a:bodyPr/>
                    <a:lstStyle/>
                    <a:p>
                      <a:r>
                        <a:rPr lang="en-US" dirty="0"/>
                        <a:t>When transforming data into a lower-dimensional space is needed.</a:t>
                      </a:r>
                    </a:p>
                  </a:txBody>
                  <a:tcPr anchor="ctr"/>
                </a:tc>
                <a:extLst>
                  <a:ext uri="{0D108BD9-81ED-4DB2-BD59-A6C34878D82A}">
                    <a16:rowId xmlns:a16="http://schemas.microsoft.com/office/drawing/2014/main" val="1926287962"/>
                  </a:ext>
                </a:extLst>
              </a:tr>
            </a:tbl>
          </a:graphicData>
        </a:graphic>
      </p:graphicFrame>
    </p:spTree>
    <p:extLst>
      <p:ext uri="{BB962C8B-B14F-4D97-AF65-F5344CB8AC3E}">
        <p14:creationId xmlns:p14="http://schemas.microsoft.com/office/powerpoint/2010/main" val="9696221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DDA613-01F7-D4B7-02DA-44C396CD8194}"/>
              </a:ext>
            </a:extLst>
          </p:cNvPr>
          <p:cNvSpPr>
            <a:spLocks noGrp="1"/>
          </p:cNvSpPr>
          <p:nvPr>
            <p:ph type="title"/>
          </p:nvPr>
        </p:nvSpPr>
        <p:spPr/>
        <p:txBody>
          <a:bodyPr/>
          <a:lstStyle/>
          <a:p>
            <a:r>
              <a:rPr lang="en-US" dirty="0"/>
              <a:t>Principal Component Analysis (PCA)</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634F34D6-D3F5-11CC-AF3A-D3F55EDE5381}"/>
                  </a:ext>
                </a:extLst>
              </p:cNvPr>
              <p:cNvSpPr>
                <a:spLocks noGrp="1"/>
              </p:cNvSpPr>
              <p:nvPr>
                <p:ph sz="quarter" idx="13"/>
              </p:nvPr>
            </p:nvSpPr>
            <p:spPr>
              <a:xfrm>
                <a:off x="947738" y="1552755"/>
                <a:ext cx="9472971" cy="4244974"/>
              </a:xfrm>
            </p:spPr>
            <p:txBody>
              <a:bodyPr/>
              <a:lstStyle/>
              <a:p>
                <a:r>
                  <a:rPr lang="en-US" sz="2400" dirty="0">
                    <a:solidFill>
                      <a:schemeClr val="tx1"/>
                    </a:solidFill>
                  </a:rPr>
                  <a:t>PCA maps a set of interrelated features into a new set of linearly uncorrelated features. </a:t>
                </a:r>
              </a:p>
              <a:p>
                <a:pPr marL="0" indent="0">
                  <a:buNone/>
                </a:pPr>
                <a:endParaRPr lang="en-US" sz="2400" dirty="0">
                  <a:solidFill>
                    <a:schemeClr val="tx1"/>
                  </a:solidFill>
                </a:endParaRPr>
              </a:p>
              <a:p>
                <a:r>
                  <a:rPr lang="en-US" sz="2400" dirty="0">
                    <a:solidFill>
                      <a:schemeClr val="tx1"/>
                    </a:solidFill>
                  </a:rPr>
                  <a:t>The number of input features and output features are the same. </a:t>
                </a:r>
              </a:p>
              <a:p>
                <a:pPr marL="0" indent="0">
                  <a:buNone/>
                </a:pPr>
                <a:endParaRPr lang="en-US" sz="2400" dirty="0">
                  <a:solidFill>
                    <a:schemeClr val="tx1"/>
                  </a:solidFill>
                </a:endParaRPr>
              </a:p>
              <a:p>
                <a:r>
                  <a:rPr lang="en-US" sz="2400" dirty="0">
                    <a:solidFill>
                      <a:schemeClr val="tx1"/>
                    </a:solidFill>
                  </a:rPr>
                  <a:t>New features are ordered based on the amount of variance they are retaining in the original data.</a:t>
                </a:r>
              </a:p>
              <a:p>
                <a:pPr marL="0" indent="0">
                  <a:buNone/>
                </a:pPr>
                <a:r>
                  <a:rPr lang="en-US" sz="2400" dirty="0">
                    <a:solidFill>
                      <a:schemeClr val="tx1"/>
                    </a:solidFill>
                  </a:rPr>
                  <a:t>		</a:t>
                </a:r>
              </a:p>
              <a:p>
                <a:pPr marL="0" indent="0">
                  <a:buNone/>
                </a:pPr>
                <a14:m>
                  <m:oMathPara xmlns:m="http://schemas.openxmlformats.org/officeDocument/2006/math">
                    <m:oMathParaPr>
                      <m:jc m:val="centerGroup"/>
                    </m:oMathParaPr>
                    <m:oMath xmlns:m="http://schemas.openxmlformats.org/officeDocument/2006/math">
                      <m:r>
                        <a:rPr lang="en-US" sz="2400" i="1" dirty="0" smtClean="0">
                          <a:solidFill>
                            <a:schemeClr val="tx1"/>
                          </a:solidFill>
                          <a:latin typeface="Cambria Math" panose="02040503050406030204" pitchFamily="18" charset="0"/>
                        </a:rPr>
                        <m:t>𝑉𝑎𝑟</m:t>
                      </m:r>
                      <m:r>
                        <a:rPr lang="en-US" sz="2400" i="1" dirty="0" smtClean="0">
                          <a:solidFill>
                            <a:schemeClr val="tx1"/>
                          </a:solidFill>
                          <a:latin typeface="Cambria Math" panose="02040503050406030204" pitchFamily="18" charset="0"/>
                        </a:rPr>
                        <m:t>(</m:t>
                      </m:r>
                      <m:r>
                        <a:rPr lang="en-US" sz="2400" i="1" dirty="0" smtClean="0">
                          <a:solidFill>
                            <a:schemeClr val="tx1"/>
                          </a:solidFill>
                          <a:latin typeface="Cambria Math" panose="02040503050406030204" pitchFamily="18" charset="0"/>
                        </a:rPr>
                        <m:t>𝑓</m:t>
                      </m:r>
                      <m:r>
                        <a:rPr lang="en-US" sz="2400" i="1" dirty="0" smtClean="0">
                          <a:solidFill>
                            <a:schemeClr val="tx1"/>
                          </a:solidFill>
                          <a:latin typeface="Cambria Math" panose="02040503050406030204" pitchFamily="18" charset="0"/>
                        </a:rPr>
                        <m:t>’1) ≥ </m:t>
                      </m:r>
                      <m:r>
                        <a:rPr lang="en-US" sz="2400" i="1" dirty="0" smtClean="0">
                          <a:solidFill>
                            <a:schemeClr val="tx1"/>
                          </a:solidFill>
                          <a:latin typeface="Cambria Math" panose="02040503050406030204" pitchFamily="18" charset="0"/>
                        </a:rPr>
                        <m:t>𝑉𝑎𝑟</m:t>
                      </m:r>
                      <m:r>
                        <a:rPr lang="en-US" sz="2400" i="1" dirty="0" smtClean="0">
                          <a:solidFill>
                            <a:schemeClr val="tx1"/>
                          </a:solidFill>
                          <a:latin typeface="Cambria Math" panose="02040503050406030204" pitchFamily="18" charset="0"/>
                        </a:rPr>
                        <m:t>(</m:t>
                      </m:r>
                      <m:r>
                        <a:rPr lang="en-US" sz="2400" i="1" dirty="0" smtClean="0">
                          <a:solidFill>
                            <a:schemeClr val="tx1"/>
                          </a:solidFill>
                          <a:latin typeface="Cambria Math" panose="02040503050406030204" pitchFamily="18" charset="0"/>
                        </a:rPr>
                        <m:t>𝑓</m:t>
                      </m:r>
                      <m:r>
                        <a:rPr lang="en-US" sz="2400" i="1" dirty="0" smtClean="0">
                          <a:solidFill>
                            <a:schemeClr val="tx1"/>
                          </a:solidFill>
                          <a:latin typeface="Cambria Math" panose="02040503050406030204" pitchFamily="18" charset="0"/>
                        </a:rPr>
                        <m:t>’2) ≥ </m:t>
                      </m:r>
                      <m:r>
                        <a:rPr lang="en-US" sz="2400" i="1" dirty="0" smtClean="0">
                          <a:solidFill>
                            <a:schemeClr val="tx1"/>
                          </a:solidFill>
                          <a:latin typeface="Cambria Math" panose="02040503050406030204" pitchFamily="18" charset="0"/>
                        </a:rPr>
                        <m:t>𝑉𝑎𝑟</m:t>
                      </m:r>
                      <m:r>
                        <a:rPr lang="en-US" sz="2400" i="1" dirty="0" smtClean="0">
                          <a:solidFill>
                            <a:schemeClr val="tx1"/>
                          </a:solidFill>
                          <a:latin typeface="Cambria Math" panose="02040503050406030204" pitchFamily="18" charset="0"/>
                        </a:rPr>
                        <m:t>(</m:t>
                      </m:r>
                      <m:r>
                        <a:rPr lang="en-US" sz="2400" i="1" dirty="0" smtClean="0">
                          <a:solidFill>
                            <a:schemeClr val="tx1"/>
                          </a:solidFill>
                          <a:latin typeface="Cambria Math" panose="02040503050406030204" pitchFamily="18" charset="0"/>
                        </a:rPr>
                        <m:t>𝑓</m:t>
                      </m:r>
                      <m:r>
                        <a:rPr lang="en-US" sz="2400" i="1" dirty="0" smtClean="0">
                          <a:solidFill>
                            <a:schemeClr val="tx1"/>
                          </a:solidFill>
                          <a:latin typeface="Cambria Math" panose="02040503050406030204" pitchFamily="18" charset="0"/>
                        </a:rPr>
                        <m:t>’3) ≥ … ≥ </m:t>
                      </m:r>
                      <m:r>
                        <a:rPr lang="en-US" sz="2400" i="1" dirty="0" smtClean="0">
                          <a:solidFill>
                            <a:schemeClr val="tx1"/>
                          </a:solidFill>
                          <a:latin typeface="Cambria Math" panose="02040503050406030204" pitchFamily="18" charset="0"/>
                        </a:rPr>
                        <m:t>𝑉𝑎𝑟</m:t>
                      </m:r>
                      <m:r>
                        <a:rPr lang="en-US" sz="2400" i="1" dirty="0" smtClean="0">
                          <a:solidFill>
                            <a:schemeClr val="tx1"/>
                          </a:solidFill>
                          <a:latin typeface="Cambria Math" panose="02040503050406030204" pitchFamily="18" charset="0"/>
                        </a:rPr>
                        <m:t>(</m:t>
                      </m:r>
                      <m:r>
                        <a:rPr lang="en-US" sz="2400" i="1" dirty="0" err="1" smtClean="0">
                          <a:solidFill>
                            <a:schemeClr val="tx1"/>
                          </a:solidFill>
                          <a:latin typeface="Cambria Math" panose="02040503050406030204" pitchFamily="18" charset="0"/>
                        </a:rPr>
                        <m:t>𝑓</m:t>
                      </m:r>
                      <m:r>
                        <a:rPr lang="en-US" sz="2400" i="1" dirty="0" err="1" smtClean="0">
                          <a:solidFill>
                            <a:schemeClr val="tx1"/>
                          </a:solidFill>
                          <a:latin typeface="Cambria Math" panose="02040503050406030204" pitchFamily="18" charset="0"/>
                        </a:rPr>
                        <m:t>’</m:t>
                      </m:r>
                      <m:r>
                        <a:rPr lang="en-US" sz="2400" i="1" dirty="0" err="1" smtClean="0">
                          <a:solidFill>
                            <a:schemeClr val="tx1"/>
                          </a:solidFill>
                          <a:latin typeface="Cambria Math" panose="02040503050406030204" pitchFamily="18" charset="0"/>
                        </a:rPr>
                        <m:t>𝑛</m:t>
                      </m:r>
                      <m:r>
                        <a:rPr lang="en-US" sz="2400" i="1" dirty="0" smtClean="0">
                          <a:solidFill>
                            <a:schemeClr val="tx1"/>
                          </a:solidFill>
                          <a:latin typeface="Cambria Math" panose="02040503050406030204" pitchFamily="18" charset="0"/>
                        </a:rPr>
                        <m:t>)</m:t>
                      </m:r>
                    </m:oMath>
                  </m:oMathPara>
                </a14:m>
                <a:endParaRPr lang="en-US" sz="2400" dirty="0">
                  <a:solidFill>
                    <a:schemeClr val="tx1"/>
                  </a:solidFill>
                </a:endParaRPr>
              </a:p>
            </p:txBody>
          </p:sp>
        </mc:Choice>
        <mc:Fallback>
          <p:sp>
            <p:nvSpPr>
              <p:cNvPr id="3" name="Content Placeholder 2">
                <a:extLst>
                  <a:ext uri="{FF2B5EF4-FFF2-40B4-BE49-F238E27FC236}">
                    <a16:creationId xmlns:a16="http://schemas.microsoft.com/office/drawing/2014/main" id="{634F34D6-D3F5-11CC-AF3A-D3F55EDE5381}"/>
                  </a:ext>
                </a:extLst>
              </p:cNvPr>
              <p:cNvSpPr>
                <a:spLocks noGrp="1" noRot="1" noChangeAspect="1" noMove="1" noResize="1" noEditPoints="1" noAdjustHandles="1" noChangeArrowheads="1" noChangeShapeType="1" noTextEdit="1"/>
              </p:cNvSpPr>
              <p:nvPr>
                <p:ph sz="quarter" idx="13"/>
              </p:nvPr>
            </p:nvSpPr>
            <p:spPr>
              <a:xfrm>
                <a:off x="947738" y="1552755"/>
                <a:ext cx="9472971" cy="4244974"/>
              </a:xfrm>
              <a:blipFill>
                <a:blip r:embed="rId2"/>
                <a:stretch>
                  <a:fillRect l="-803" t="-3284" r="-535"/>
                </a:stretch>
              </a:blipFill>
            </p:spPr>
            <p:txBody>
              <a:bodyPr/>
              <a:lstStyle/>
              <a:p>
                <a:r>
                  <a:rPr lang="en-US">
                    <a:noFill/>
                  </a:rPr>
                  <a:t> </a:t>
                </a:r>
              </a:p>
            </p:txBody>
          </p:sp>
        </mc:Fallback>
      </mc:AlternateContent>
      <p:graphicFrame>
        <p:nvGraphicFramePr>
          <p:cNvPr id="4" name="Table 3">
            <a:extLst>
              <a:ext uri="{FF2B5EF4-FFF2-40B4-BE49-F238E27FC236}">
                <a16:creationId xmlns:a16="http://schemas.microsoft.com/office/drawing/2014/main" id="{D961DB28-D91B-0D22-3AB3-BCF9397FD2C5}"/>
              </a:ext>
            </a:extLst>
          </p:cNvPr>
          <p:cNvGraphicFramePr>
            <a:graphicFrameLocks noGrp="1"/>
          </p:cNvGraphicFramePr>
          <p:nvPr>
            <p:extLst>
              <p:ext uri="{D42A27DB-BD31-4B8C-83A1-F6EECF244321}">
                <p14:modId xmlns:p14="http://schemas.microsoft.com/office/powerpoint/2010/main" val="545618297"/>
              </p:ext>
            </p:extLst>
          </p:nvPr>
        </p:nvGraphicFramePr>
        <p:xfrm>
          <a:off x="1056480" y="4619216"/>
          <a:ext cx="3067050" cy="2110740"/>
        </p:xfrm>
        <a:graphic>
          <a:graphicData uri="http://schemas.openxmlformats.org/drawingml/2006/table">
            <a:tbl>
              <a:tblPr/>
              <a:tblGrid>
                <a:gridCol w="485775">
                  <a:extLst>
                    <a:ext uri="{9D8B030D-6E8A-4147-A177-3AD203B41FA5}">
                      <a16:colId xmlns:a16="http://schemas.microsoft.com/office/drawing/2014/main" val="2899045233"/>
                    </a:ext>
                  </a:extLst>
                </a:gridCol>
                <a:gridCol w="476250">
                  <a:extLst>
                    <a:ext uri="{9D8B030D-6E8A-4147-A177-3AD203B41FA5}">
                      <a16:colId xmlns:a16="http://schemas.microsoft.com/office/drawing/2014/main" val="3391206431"/>
                    </a:ext>
                  </a:extLst>
                </a:gridCol>
                <a:gridCol w="476250">
                  <a:extLst>
                    <a:ext uri="{9D8B030D-6E8A-4147-A177-3AD203B41FA5}">
                      <a16:colId xmlns:a16="http://schemas.microsoft.com/office/drawing/2014/main" val="3013088140"/>
                    </a:ext>
                  </a:extLst>
                </a:gridCol>
                <a:gridCol w="542925">
                  <a:extLst>
                    <a:ext uri="{9D8B030D-6E8A-4147-A177-3AD203B41FA5}">
                      <a16:colId xmlns:a16="http://schemas.microsoft.com/office/drawing/2014/main" val="1354990697"/>
                    </a:ext>
                  </a:extLst>
                </a:gridCol>
                <a:gridCol w="542925">
                  <a:extLst>
                    <a:ext uri="{9D8B030D-6E8A-4147-A177-3AD203B41FA5}">
                      <a16:colId xmlns:a16="http://schemas.microsoft.com/office/drawing/2014/main" val="1467646416"/>
                    </a:ext>
                  </a:extLst>
                </a:gridCol>
                <a:gridCol w="542925">
                  <a:extLst>
                    <a:ext uri="{9D8B030D-6E8A-4147-A177-3AD203B41FA5}">
                      <a16:colId xmlns:a16="http://schemas.microsoft.com/office/drawing/2014/main" val="2371677083"/>
                    </a:ext>
                  </a:extLst>
                </a:gridCol>
              </a:tblGrid>
              <a:tr h="314325">
                <a:tc>
                  <a:txBody>
                    <a:bodyPr/>
                    <a:lstStyle/>
                    <a:p>
                      <a:pPr algn="ctr" rtl="0" fontAlgn="ctr"/>
                      <a:r>
                        <a:rPr lang="en-US" sz="900" b="1" i="0" u="none" strike="noStrike">
                          <a:solidFill>
                            <a:srgbClr val="FFFFFF"/>
                          </a:solidFill>
                          <a:effectLst/>
                          <a:latin typeface="Arial" panose="020B0604020202020204" pitchFamily="34" charset="0"/>
                        </a:rPr>
                        <a:t>ID</a:t>
                      </a:r>
                      <a:endParaRPr lang="en-US">
                        <a:effectLst/>
                      </a:endParaRPr>
                    </a:p>
                  </a:txBody>
                  <a:tcPr marL="95250" marR="95250" marT="95250" marB="952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31166"/>
                    </a:solidFill>
                  </a:tcPr>
                </a:tc>
                <a:tc>
                  <a:txBody>
                    <a:bodyPr/>
                    <a:lstStyle/>
                    <a:p>
                      <a:pPr algn="ctr" rtl="0" fontAlgn="ctr"/>
                      <a:r>
                        <a:rPr lang="en-US" sz="900" b="1" i="0" u="none" strike="noStrike">
                          <a:solidFill>
                            <a:srgbClr val="FFFFFF"/>
                          </a:solidFill>
                          <a:effectLst/>
                          <a:latin typeface="Arial" panose="020B0604020202020204" pitchFamily="34" charset="0"/>
                        </a:rPr>
                        <a:t>f1</a:t>
                      </a:r>
                      <a:endParaRPr lang="en-US">
                        <a:effectLst/>
                      </a:endParaRPr>
                    </a:p>
                  </a:txBody>
                  <a:tcPr marL="95250" marR="95250" marT="95250" marB="952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31166"/>
                    </a:solidFill>
                  </a:tcPr>
                </a:tc>
                <a:tc>
                  <a:txBody>
                    <a:bodyPr/>
                    <a:lstStyle/>
                    <a:p>
                      <a:pPr algn="ctr" rtl="0" fontAlgn="ctr"/>
                      <a:r>
                        <a:rPr lang="en-US" sz="900" b="1" i="0" u="none" strike="noStrike">
                          <a:solidFill>
                            <a:srgbClr val="FFFFFF"/>
                          </a:solidFill>
                          <a:effectLst/>
                          <a:latin typeface="Arial" panose="020B0604020202020204" pitchFamily="34" charset="0"/>
                        </a:rPr>
                        <a:t>f2</a:t>
                      </a:r>
                      <a:endParaRPr lang="en-US">
                        <a:effectLst/>
                      </a:endParaRPr>
                    </a:p>
                  </a:txBody>
                  <a:tcPr marL="95250" marR="95250" marT="95250" marB="952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31166"/>
                    </a:solidFill>
                  </a:tcPr>
                </a:tc>
                <a:tc>
                  <a:txBody>
                    <a:bodyPr/>
                    <a:lstStyle/>
                    <a:p>
                      <a:pPr algn="ctr" rtl="0" fontAlgn="ctr"/>
                      <a:r>
                        <a:rPr lang="en-US" sz="900" b="1" i="0" u="none" strike="noStrike">
                          <a:solidFill>
                            <a:srgbClr val="FFFFFF"/>
                          </a:solidFill>
                          <a:effectLst/>
                          <a:latin typeface="Arial" panose="020B0604020202020204" pitchFamily="34" charset="0"/>
                        </a:rPr>
                        <a:t>…</a:t>
                      </a:r>
                      <a:endParaRPr lang="en-US">
                        <a:effectLst/>
                      </a:endParaRPr>
                    </a:p>
                  </a:txBody>
                  <a:tcPr marL="95250" marR="95250" marT="95250" marB="952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31166"/>
                    </a:solidFill>
                  </a:tcPr>
                </a:tc>
                <a:tc>
                  <a:txBody>
                    <a:bodyPr/>
                    <a:lstStyle/>
                    <a:p>
                      <a:pPr algn="ctr" rtl="0" fontAlgn="ctr"/>
                      <a:r>
                        <a:rPr lang="en-US" sz="900" b="1" i="0" u="none" strike="noStrike">
                          <a:solidFill>
                            <a:srgbClr val="FFFFFF"/>
                          </a:solidFill>
                          <a:effectLst/>
                          <a:latin typeface="Arial" panose="020B0604020202020204" pitchFamily="34" charset="0"/>
                        </a:rPr>
                        <a:t>fn</a:t>
                      </a:r>
                      <a:endParaRPr lang="en-US">
                        <a:effectLst/>
                      </a:endParaRPr>
                    </a:p>
                  </a:txBody>
                  <a:tcPr marL="95250" marR="95250" marT="95250" marB="952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31166"/>
                    </a:solidFill>
                  </a:tcPr>
                </a:tc>
                <a:tc>
                  <a:txBody>
                    <a:bodyPr/>
                    <a:lstStyle/>
                    <a:p>
                      <a:pPr algn="ctr" rtl="0" fontAlgn="ctr"/>
                      <a:r>
                        <a:rPr lang="en-US" sz="900" b="1" i="0" u="none" strike="noStrike">
                          <a:solidFill>
                            <a:srgbClr val="FFFFFF"/>
                          </a:solidFill>
                          <a:effectLst/>
                          <a:latin typeface="Arial" panose="020B0604020202020204" pitchFamily="34" charset="0"/>
                        </a:rPr>
                        <a:t>Class</a:t>
                      </a:r>
                      <a:endParaRPr lang="en-US">
                        <a:effectLst/>
                      </a:endParaRPr>
                    </a:p>
                  </a:txBody>
                  <a:tcPr marL="95250" marR="95250" marT="95250" marB="952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6AA84F"/>
                    </a:solidFill>
                  </a:tcPr>
                </a:tc>
                <a:extLst>
                  <a:ext uri="{0D108BD9-81ED-4DB2-BD59-A6C34878D82A}">
                    <a16:rowId xmlns:a16="http://schemas.microsoft.com/office/drawing/2014/main" val="520654925"/>
                  </a:ext>
                </a:extLst>
              </a:tr>
              <a:tr h="276225">
                <a:tc>
                  <a:txBody>
                    <a:bodyPr/>
                    <a:lstStyle/>
                    <a:p>
                      <a:pPr algn="ctr" rtl="0" fontAlgn="ctr"/>
                      <a:r>
                        <a:rPr lang="en-US" sz="700" b="0" i="0" u="none" strike="noStrike">
                          <a:solidFill>
                            <a:srgbClr val="000000"/>
                          </a:solidFill>
                          <a:effectLst/>
                          <a:latin typeface="Arial" panose="020B0604020202020204" pitchFamily="34" charset="0"/>
                        </a:rPr>
                        <a:t>1</a:t>
                      </a:r>
                      <a:endParaRPr lang="en-US">
                        <a:effectLst/>
                      </a:endParaRPr>
                    </a:p>
                  </a:txBody>
                  <a:tcPr marL="95250" marR="95250" marT="95250" marB="952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rtl="0" fontAlgn="ctr"/>
                      <a:r>
                        <a:rPr lang="en-US" sz="700" b="0" i="0" u="none" strike="noStrike">
                          <a:solidFill>
                            <a:srgbClr val="000000"/>
                          </a:solidFill>
                          <a:effectLst/>
                          <a:latin typeface="Arial" panose="020B0604020202020204" pitchFamily="34" charset="0"/>
                        </a:rPr>
                        <a:t>4.3</a:t>
                      </a:r>
                      <a:endParaRPr lang="en-US">
                        <a:effectLst/>
                      </a:endParaRPr>
                    </a:p>
                  </a:txBody>
                  <a:tcPr marL="95250" marR="95250" marT="95250" marB="952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4CCCC"/>
                    </a:solidFill>
                  </a:tcPr>
                </a:tc>
                <a:tc>
                  <a:txBody>
                    <a:bodyPr/>
                    <a:lstStyle/>
                    <a:p>
                      <a:pPr algn="ctr" rtl="0" fontAlgn="ctr"/>
                      <a:r>
                        <a:rPr lang="en-US" sz="700" b="0" i="0" u="none" strike="noStrike">
                          <a:solidFill>
                            <a:srgbClr val="000000"/>
                          </a:solidFill>
                          <a:effectLst/>
                          <a:latin typeface="Arial" panose="020B0604020202020204" pitchFamily="34" charset="0"/>
                        </a:rPr>
                        <a:t>4.9</a:t>
                      </a:r>
                      <a:endParaRPr lang="en-US">
                        <a:effectLst/>
                      </a:endParaRPr>
                    </a:p>
                  </a:txBody>
                  <a:tcPr marL="95250" marR="95250" marT="95250" marB="952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4CCCC"/>
                    </a:solidFill>
                  </a:tcPr>
                </a:tc>
                <a:tc>
                  <a:txBody>
                    <a:bodyPr/>
                    <a:lstStyle/>
                    <a:p>
                      <a:pPr algn="ctr" rtl="0" fontAlgn="ctr"/>
                      <a:r>
                        <a:rPr lang="en-US" sz="700" b="0" i="0" u="none" strike="noStrike">
                          <a:solidFill>
                            <a:srgbClr val="000000"/>
                          </a:solidFill>
                          <a:effectLst/>
                          <a:latin typeface="Arial" panose="020B0604020202020204" pitchFamily="34" charset="0"/>
                        </a:rPr>
                        <a:t>…</a:t>
                      </a:r>
                      <a:endParaRPr lang="en-US">
                        <a:effectLst/>
                      </a:endParaRPr>
                    </a:p>
                  </a:txBody>
                  <a:tcPr marL="95250" marR="95250" marT="95250" marB="952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4CCCC"/>
                    </a:solidFill>
                  </a:tcPr>
                </a:tc>
                <a:tc>
                  <a:txBody>
                    <a:bodyPr/>
                    <a:lstStyle/>
                    <a:p>
                      <a:pPr algn="ctr" rtl="0" fontAlgn="ctr"/>
                      <a:r>
                        <a:rPr lang="en-US" sz="700" b="0" i="0" u="none" strike="noStrike" dirty="0">
                          <a:solidFill>
                            <a:srgbClr val="000000"/>
                          </a:solidFill>
                          <a:effectLst/>
                          <a:latin typeface="Arial" panose="020B0604020202020204" pitchFamily="34" charset="0"/>
                        </a:rPr>
                        <a:t>4.7</a:t>
                      </a:r>
                      <a:endParaRPr lang="en-US" dirty="0">
                        <a:effectLst/>
                      </a:endParaRPr>
                    </a:p>
                  </a:txBody>
                  <a:tcPr marL="95250" marR="95250" marT="95250" marB="952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4CCCC"/>
                    </a:solidFill>
                  </a:tcPr>
                </a:tc>
                <a:tc>
                  <a:txBody>
                    <a:bodyPr/>
                    <a:lstStyle/>
                    <a:p>
                      <a:pPr algn="ctr" rtl="0" fontAlgn="ctr"/>
                      <a:r>
                        <a:rPr lang="en-US" sz="700" b="1" i="0" u="none" strike="noStrike">
                          <a:solidFill>
                            <a:srgbClr val="000000"/>
                          </a:solidFill>
                          <a:effectLst/>
                          <a:latin typeface="Arial" panose="020B0604020202020204" pitchFamily="34" charset="0"/>
                        </a:rPr>
                        <a:t>Healthy</a:t>
                      </a:r>
                      <a:endParaRPr lang="en-US">
                        <a:effectLst/>
                      </a:endParaRPr>
                    </a:p>
                  </a:txBody>
                  <a:tcPr marL="95250" marR="95250" marT="95250" marB="952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703544859"/>
                  </a:ext>
                </a:extLst>
              </a:tr>
              <a:tr h="276225">
                <a:tc>
                  <a:txBody>
                    <a:bodyPr/>
                    <a:lstStyle/>
                    <a:p>
                      <a:pPr algn="ctr" rtl="0" fontAlgn="ctr"/>
                      <a:r>
                        <a:rPr lang="en-US" sz="700" b="0" i="0" u="none" strike="noStrike">
                          <a:solidFill>
                            <a:srgbClr val="000000"/>
                          </a:solidFill>
                          <a:effectLst/>
                          <a:latin typeface="Arial" panose="020B0604020202020204" pitchFamily="34" charset="0"/>
                        </a:rPr>
                        <a:t>2</a:t>
                      </a:r>
                      <a:endParaRPr lang="en-US">
                        <a:effectLst/>
                      </a:endParaRPr>
                    </a:p>
                  </a:txBody>
                  <a:tcPr marL="95250" marR="95250" marT="95250" marB="952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rtl="0" fontAlgn="ctr"/>
                      <a:r>
                        <a:rPr lang="en-US" sz="700" b="0" i="0" u="none" strike="noStrike">
                          <a:solidFill>
                            <a:srgbClr val="000000"/>
                          </a:solidFill>
                          <a:effectLst/>
                          <a:latin typeface="Arial" panose="020B0604020202020204" pitchFamily="34" charset="0"/>
                        </a:rPr>
                        <a:t>3.9</a:t>
                      </a:r>
                      <a:endParaRPr lang="en-US">
                        <a:effectLst/>
                      </a:endParaRPr>
                    </a:p>
                  </a:txBody>
                  <a:tcPr marL="95250" marR="95250" marT="95250" marB="952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4CCCC"/>
                    </a:solidFill>
                  </a:tcPr>
                </a:tc>
                <a:tc>
                  <a:txBody>
                    <a:bodyPr/>
                    <a:lstStyle/>
                    <a:p>
                      <a:pPr algn="ctr" rtl="0" fontAlgn="ctr"/>
                      <a:r>
                        <a:rPr lang="en-US" sz="700" b="0" i="0" u="none" strike="noStrike">
                          <a:solidFill>
                            <a:srgbClr val="000000"/>
                          </a:solidFill>
                          <a:effectLst/>
                          <a:latin typeface="Arial" panose="020B0604020202020204" pitchFamily="34" charset="0"/>
                        </a:rPr>
                        <a:t>6.1</a:t>
                      </a:r>
                      <a:endParaRPr lang="en-US">
                        <a:effectLst/>
                      </a:endParaRPr>
                    </a:p>
                  </a:txBody>
                  <a:tcPr marL="95250" marR="95250" marT="95250" marB="952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4CCCC"/>
                    </a:solidFill>
                  </a:tcPr>
                </a:tc>
                <a:tc>
                  <a:txBody>
                    <a:bodyPr/>
                    <a:lstStyle/>
                    <a:p>
                      <a:pPr algn="ctr" rtl="0" fontAlgn="ctr"/>
                      <a:r>
                        <a:rPr lang="en-US" sz="700" b="0" i="0" u="none" strike="noStrike">
                          <a:solidFill>
                            <a:srgbClr val="000000"/>
                          </a:solidFill>
                          <a:effectLst/>
                          <a:latin typeface="Arial" panose="020B0604020202020204" pitchFamily="34" charset="0"/>
                        </a:rPr>
                        <a:t>…</a:t>
                      </a:r>
                      <a:endParaRPr lang="en-US">
                        <a:effectLst/>
                      </a:endParaRPr>
                    </a:p>
                  </a:txBody>
                  <a:tcPr marL="95250" marR="95250" marT="95250" marB="952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4CCCC"/>
                    </a:solidFill>
                  </a:tcPr>
                </a:tc>
                <a:tc>
                  <a:txBody>
                    <a:bodyPr/>
                    <a:lstStyle/>
                    <a:p>
                      <a:pPr algn="ctr" rtl="0" fontAlgn="ctr"/>
                      <a:r>
                        <a:rPr lang="en-US" sz="700" b="0" i="0" u="none" strike="noStrike">
                          <a:solidFill>
                            <a:srgbClr val="000000"/>
                          </a:solidFill>
                          <a:effectLst/>
                          <a:latin typeface="Arial" panose="020B0604020202020204" pitchFamily="34" charset="0"/>
                        </a:rPr>
                        <a:t>5.5</a:t>
                      </a:r>
                      <a:endParaRPr lang="en-US">
                        <a:effectLst/>
                      </a:endParaRPr>
                    </a:p>
                  </a:txBody>
                  <a:tcPr marL="95250" marR="95250" marT="95250" marB="952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4CCCC"/>
                    </a:solidFill>
                  </a:tcPr>
                </a:tc>
                <a:tc>
                  <a:txBody>
                    <a:bodyPr/>
                    <a:lstStyle/>
                    <a:p>
                      <a:pPr algn="ctr" rtl="0" fontAlgn="ctr"/>
                      <a:r>
                        <a:rPr lang="en-US" sz="700" b="1" i="0" u="none" strike="noStrike">
                          <a:solidFill>
                            <a:srgbClr val="000000"/>
                          </a:solidFill>
                          <a:effectLst/>
                          <a:latin typeface="Arial" panose="020B0604020202020204" pitchFamily="34" charset="0"/>
                        </a:rPr>
                        <a:t>Healthy</a:t>
                      </a:r>
                      <a:endParaRPr lang="en-US">
                        <a:effectLst/>
                      </a:endParaRPr>
                    </a:p>
                  </a:txBody>
                  <a:tcPr marL="95250" marR="95250" marT="95250" marB="952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558752743"/>
                  </a:ext>
                </a:extLst>
              </a:tr>
              <a:tr h="276225">
                <a:tc>
                  <a:txBody>
                    <a:bodyPr/>
                    <a:lstStyle/>
                    <a:p>
                      <a:pPr algn="ctr" rtl="0" fontAlgn="ctr"/>
                      <a:r>
                        <a:rPr lang="en-US" sz="700" b="0" i="0" u="none" strike="noStrike">
                          <a:solidFill>
                            <a:srgbClr val="000000"/>
                          </a:solidFill>
                          <a:effectLst/>
                          <a:latin typeface="Arial" panose="020B0604020202020204" pitchFamily="34" charset="0"/>
                        </a:rPr>
                        <a:t>3</a:t>
                      </a:r>
                      <a:endParaRPr lang="en-US">
                        <a:effectLst/>
                      </a:endParaRPr>
                    </a:p>
                  </a:txBody>
                  <a:tcPr marL="95250" marR="95250" marT="95250" marB="952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rtl="0" fontAlgn="ctr"/>
                      <a:r>
                        <a:rPr lang="en-US" sz="700" b="0" i="0" u="none" strike="noStrike">
                          <a:solidFill>
                            <a:srgbClr val="000000"/>
                          </a:solidFill>
                          <a:effectLst/>
                          <a:latin typeface="Arial" panose="020B0604020202020204" pitchFamily="34" charset="0"/>
                        </a:rPr>
                        <a:t>2.7</a:t>
                      </a:r>
                      <a:endParaRPr lang="en-US">
                        <a:effectLst/>
                      </a:endParaRPr>
                    </a:p>
                  </a:txBody>
                  <a:tcPr marL="95250" marR="95250" marT="95250" marB="952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4CCCC"/>
                    </a:solidFill>
                  </a:tcPr>
                </a:tc>
                <a:tc>
                  <a:txBody>
                    <a:bodyPr/>
                    <a:lstStyle/>
                    <a:p>
                      <a:pPr algn="ctr" rtl="0" fontAlgn="ctr"/>
                      <a:r>
                        <a:rPr lang="en-US" sz="700" b="0" i="0" u="none" strike="noStrike">
                          <a:solidFill>
                            <a:srgbClr val="000000"/>
                          </a:solidFill>
                          <a:effectLst/>
                          <a:latin typeface="Arial" panose="020B0604020202020204" pitchFamily="34" charset="0"/>
                        </a:rPr>
                        <a:t>4.8</a:t>
                      </a:r>
                      <a:endParaRPr lang="en-US">
                        <a:effectLst/>
                      </a:endParaRPr>
                    </a:p>
                  </a:txBody>
                  <a:tcPr marL="95250" marR="95250" marT="95250" marB="952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4CCCC"/>
                    </a:solidFill>
                  </a:tcPr>
                </a:tc>
                <a:tc>
                  <a:txBody>
                    <a:bodyPr/>
                    <a:lstStyle/>
                    <a:p>
                      <a:pPr algn="ctr" rtl="0" fontAlgn="ctr"/>
                      <a:r>
                        <a:rPr lang="en-US" sz="700" b="0" i="0" u="none" strike="noStrike">
                          <a:solidFill>
                            <a:srgbClr val="000000"/>
                          </a:solidFill>
                          <a:effectLst/>
                          <a:latin typeface="Arial" panose="020B0604020202020204" pitchFamily="34" charset="0"/>
                        </a:rPr>
                        <a:t>…</a:t>
                      </a:r>
                      <a:endParaRPr lang="en-US">
                        <a:effectLst/>
                      </a:endParaRPr>
                    </a:p>
                  </a:txBody>
                  <a:tcPr marL="95250" marR="95250" marT="95250" marB="952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4CCCC"/>
                    </a:solidFill>
                  </a:tcPr>
                </a:tc>
                <a:tc>
                  <a:txBody>
                    <a:bodyPr/>
                    <a:lstStyle/>
                    <a:p>
                      <a:pPr algn="ctr" rtl="0" fontAlgn="ctr"/>
                      <a:r>
                        <a:rPr lang="en-US" sz="700" b="0" i="0" u="none" strike="noStrike">
                          <a:solidFill>
                            <a:srgbClr val="000000"/>
                          </a:solidFill>
                          <a:effectLst/>
                          <a:latin typeface="Arial" panose="020B0604020202020204" pitchFamily="34" charset="0"/>
                        </a:rPr>
                        <a:t>5</a:t>
                      </a:r>
                      <a:endParaRPr lang="en-US">
                        <a:effectLst/>
                      </a:endParaRPr>
                    </a:p>
                  </a:txBody>
                  <a:tcPr marL="95250" marR="95250" marT="95250" marB="952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4CCCC"/>
                    </a:solidFill>
                  </a:tcPr>
                </a:tc>
                <a:tc>
                  <a:txBody>
                    <a:bodyPr/>
                    <a:lstStyle/>
                    <a:p>
                      <a:pPr algn="ctr" rtl="0" fontAlgn="ctr"/>
                      <a:r>
                        <a:rPr lang="en-US" sz="700" b="1" i="0" u="none" strike="noStrike">
                          <a:solidFill>
                            <a:srgbClr val="000000"/>
                          </a:solidFill>
                          <a:effectLst/>
                          <a:latin typeface="Arial" panose="020B0604020202020204" pitchFamily="34" charset="0"/>
                        </a:rPr>
                        <a:t>Healthy</a:t>
                      </a:r>
                      <a:endParaRPr lang="en-US">
                        <a:effectLst/>
                      </a:endParaRPr>
                    </a:p>
                  </a:txBody>
                  <a:tcPr marL="95250" marR="95250" marT="95250" marB="952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048139339"/>
                  </a:ext>
                </a:extLst>
              </a:tr>
              <a:tr h="276225">
                <a:tc>
                  <a:txBody>
                    <a:bodyPr/>
                    <a:lstStyle/>
                    <a:p>
                      <a:pPr algn="ctr" rtl="0" fontAlgn="ctr"/>
                      <a:r>
                        <a:rPr lang="en-US" sz="700" b="0" i="0" u="none" strike="noStrike">
                          <a:solidFill>
                            <a:srgbClr val="000000"/>
                          </a:solidFill>
                          <a:effectLst/>
                          <a:latin typeface="Arial" panose="020B0604020202020204" pitchFamily="34" charset="0"/>
                        </a:rPr>
                        <a:t>4</a:t>
                      </a:r>
                      <a:endParaRPr lang="en-US">
                        <a:effectLst/>
                      </a:endParaRPr>
                    </a:p>
                  </a:txBody>
                  <a:tcPr marL="95250" marR="95250" marT="95250" marB="952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rtl="0" fontAlgn="ctr"/>
                      <a:r>
                        <a:rPr lang="en-US" sz="700" b="0" i="0" u="none" strike="noStrike">
                          <a:solidFill>
                            <a:srgbClr val="000000"/>
                          </a:solidFill>
                          <a:effectLst/>
                          <a:latin typeface="Arial" panose="020B0604020202020204" pitchFamily="34" charset="0"/>
                        </a:rPr>
                        <a:t>6.6</a:t>
                      </a:r>
                      <a:endParaRPr lang="en-US">
                        <a:effectLst/>
                      </a:endParaRPr>
                    </a:p>
                  </a:txBody>
                  <a:tcPr marL="95250" marR="95250" marT="95250" marB="952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4CCCC"/>
                    </a:solidFill>
                  </a:tcPr>
                </a:tc>
                <a:tc>
                  <a:txBody>
                    <a:bodyPr/>
                    <a:lstStyle/>
                    <a:p>
                      <a:pPr algn="ctr" rtl="0" fontAlgn="ctr"/>
                      <a:r>
                        <a:rPr lang="en-US" sz="700" b="0" i="0" u="none" strike="noStrike">
                          <a:solidFill>
                            <a:srgbClr val="000000"/>
                          </a:solidFill>
                          <a:effectLst/>
                          <a:latin typeface="Arial" panose="020B0604020202020204" pitchFamily="34" charset="0"/>
                        </a:rPr>
                        <a:t>4.4</a:t>
                      </a:r>
                      <a:endParaRPr lang="en-US">
                        <a:effectLst/>
                      </a:endParaRPr>
                    </a:p>
                  </a:txBody>
                  <a:tcPr marL="95250" marR="95250" marT="95250" marB="952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4CCCC"/>
                    </a:solidFill>
                  </a:tcPr>
                </a:tc>
                <a:tc>
                  <a:txBody>
                    <a:bodyPr/>
                    <a:lstStyle/>
                    <a:p>
                      <a:pPr algn="ctr" rtl="0" fontAlgn="ctr"/>
                      <a:r>
                        <a:rPr lang="en-US" sz="700" b="0" i="0" u="none" strike="noStrike">
                          <a:solidFill>
                            <a:srgbClr val="000000"/>
                          </a:solidFill>
                          <a:effectLst/>
                          <a:latin typeface="Arial" panose="020B0604020202020204" pitchFamily="34" charset="0"/>
                        </a:rPr>
                        <a:t>…</a:t>
                      </a:r>
                      <a:endParaRPr lang="en-US">
                        <a:effectLst/>
                      </a:endParaRPr>
                    </a:p>
                  </a:txBody>
                  <a:tcPr marL="95250" marR="95250" marT="95250" marB="952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4CCCC"/>
                    </a:solidFill>
                  </a:tcPr>
                </a:tc>
                <a:tc>
                  <a:txBody>
                    <a:bodyPr/>
                    <a:lstStyle/>
                    <a:p>
                      <a:pPr algn="ctr" rtl="0" fontAlgn="ctr"/>
                      <a:r>
                        <a:rPr lang="en-US" sz="700" b="0" i="0" u="none" strike="noStrike">
                          <a:solidFill>
                            <a:srgbClr val="000000"/>
                          </a:solidFill>
                          <a:effectLst/>
                          <a:latin typeface="Arial" panose="020B0604020202020204" pitchFamily="34" charset="0"/>
                        </a:rPr>
                        <a:t>3.9</a:t>
                      </a:r>
                      <a:endParaRPr lang="en-US">
                        <a:effectLst/>
                      </a:endParaRPr>
                    </a:p>
                  </a:txBody>
                  <a:tcPr marL="95250" marR="95250" marT="95250" marB="952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4CCCC"/>
                    </a:solidFill>
                  </a:tcPr>
                </a:tc>
                <a:tc>
                  <a:txBody>
                    <a:bodyPr/>
                    <a:lstStyle/>
                    <a:p>
                      <a:pPr algn="ctr" rtl="0" fontAlgn="ctr"/>
                      <a:r>
                        <a:rPr lang="en-US" sz="700" b="1" i="0" u="none" strike="noStrike">
                          <a:solidFill>
                            <a:srgbClr val="000000"/>
                          </a:solidFill>
                          <a:effectLst/>
                          <a:latin typeface="Arial" panose="020B0604020202020204" pitchFamily="34" charset="0"/>
                        </a:rPr>
                        <a:t>Sick</a:t>
                      </a:r>
                      <a:endParaRPr lang="en-US">
                        <a:effectLst/>
                      </a:endParaRPr>
                    </a:p>
                  </a:txBody>
                  <a:tcPr marL="95250" marR="95250" marT="95250" marB="952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4291868613"/>
                  </a:ext>
                </a:extLst>
              </a:tr>
              <a:tr h="276225">
                <a:tc>
                  <a:txBody>
                    <a:bodyPr/>
                    <a:lstStyle/>
                    <a:p>
                      <a:pPr algn="ctr" rtl="0" fontAlgn="ctr"/>
                      <a:r>
                        <a:rPr lang="en-US" sz="700" b="0" i="0" u="none" strike="noStrike">
                          <a:solidFill>
                            <a:srgbClr val="000000"/>
                          </a:solidFill>
                          <a:effectLst/>
                          <a:latin typeface="Arial" panose="020B0604020202020204" pitchFamily="34" charset="0"/>
                        </a:rPr>
                        <a:t>5</a:t>
                      </a:r>
                      <a:endParaRPr lang="en-US">
                        <a:effectLst/>
                      </a:endParaRPr>
                    </a:p>
                  </a:txBody>
                  <a:tcPr marL="95250" marR="95250" marT="95250" marB="952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rtl="0" fontAlgn="ctr"/>
                      <a:r>
                        <a:rPr lang="en-US" sz="700" b="0" i="0" u="none" strike="noStrike">
                          <a:solidFill>
                            <a:srgbClr val="000000"/>
                          </a:solidFill>
                          <a:effectLst/>
                          <a:latin typeface="Arial" panose="020B0604020202020204" pitchFamily="34" charset="0"/>
                        </a:rPr>
                        <a:t>6.5</a:t>
                      </a:r>
                      <a:endParaRPr lang="en-US">
                        <a:effectLst/>
                      </a:endParaRPr>
                    </a:p>
                  </a:txBody>
                  <a:tcPr marL="95250" marR="95250" marT="95250" marB="952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4CCCC"/>
                    </a:solidFill>
                  </a:tcPr>
                </a:tc>
                <a:tc>
                  <a:txBody>
                    <a:bodyPr/>
                    <a:lstStyle/>
                    <a:p>
                      <a:pPr algn="ctr" rtl="0" fontAlgn="ctr"/>
                      <a:r>
                        <a:rPr lang="en-US" sz="700" b="0" i="0" u="none" strike="noStrike">
                          <a:solidFill>
                            <a:srgbClr val="000000"/>
                          </a:solidFill>
                          <a:effectLst/>
                          <a:latin typeface="Arial" panose="020B0604020202020204" pitchFamily="34" charset="0"/>
                        </a:rPr>
                        <a:t>2.9</a:t>
                      </a:r>
                      <a:endParaRPr lang="en-US">
                        <a:effectLst/>
                      </a:endParaRPr>
                    </a:p>
                  </a:txBody>
                  <a:tcPr marL="95250" marR="95250" marT="95250" marB="952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4CCCC"/>
                    </a:solidFill>
                  </a:tcPr>
                </a:tc>
                <a:tc>
                  <a:txBody>
                    <a:bodyPr/>
                    <a:lstStyle/>
                    <a:p>
                      <a:pPr algn="ctr" rtl="0" fontAlgn="ctr"/>
                      <a:r>
                        <a:rPr lang="en-US" sz="700" b="0" i="0" u="none" strike="noStrike">
                          <a:solidFill>
                            <a:srgbClr val="000000"/>
                          </a:solidFill>
                          <a:effectLst/>
                          <a:latin typeface="Arial" panose="020B0604020202020204" pitchFamily="34" charset="0"/>
                        </a:rPr>
                        <a:t>…</a:t>
                      </a:r>
                      <a:endParaRPr lang="en-US">
                        <a:effectLst/>
                      </a:endParaRPr>
                    </a:p>
                  </a:txBody>
                  <a:tcPr marL="95250" marR="95250" marT="95250" marB="952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4CCCC"/>
                    </a:solidFill>
                  </a:tcPr>
                </a:tc>
                <a:tc>
                  <a:txBody>
                    <a:bodyPr/>
                    <a:lstStyle/>
                    <a:p>
                      <a:pPr algn="ctr" rtl="0" fontAlgn="ctr"/>
                      <a:r>
                        <a:rPr lang="en-US" sz="700" b="0" i="0" u="none" strike="noStrike">
                          <a:solidFill>
                            <a:srgbClr val="000000"/>
                          </a:solidFill>
                          <a:effectLst/>
                          <a:latin typeface="Arial" panose="020B0604020202020204" pitchFamily="34" charset="0"/>
                        </a:rPr>
                        <a:t>4.6</a:t>
                      </a:r>
                      <a:endParaRPr lang="en-US">
                        <a:effectLst/>
                      </a:endParaRPr>
                    </a:p>
                  </a:txBody>
                  <a:tcPr marL="95250" marR="95250" marT="95250" marB="952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4CCCC"/>
                    </a:solidFill>
                  </a:tcPr>
                </a:tc>
                <a:tc>
                  <a:txBody>
                    <a:bodyPr/>
                    <a:lstStyle/>
                    <a:p>
                      <a:pPr algn="ctr" rtl="0" fontAlgn="ctr"/>
                      <a:r>
                        <a:rPr lang="en-US" sz="700" b="1" i="0" u="none" strike="noStrike">
                          <a:solidFill>
                            <a:srgbClr val="000000"/>
                          </a:solidFill>
                          <a:effectLst/>
                          <a:latin typeface="Arial" panose="020B0604020202020204" pitchFamily="34" charset="0"/>
                        </a:rPr>
                        <a:t>Sick</a:t>
                      </a:r>
                      <a:endParaRPr lang="en-US">
                        <a:effectLst/>
                      </a:endParaRPr>
                    </a:p>
                  </a:txBody>
                  <a:tcPr marL="95250" marR="95250" marT="95250" marB="952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462732571"/>
                  </a:ext>
                </a:extLst>
              </a:tr>
              <a:tr h="238125">
                <a:tc>
                  <a:txBody>
                    <a:bodyPr/>
                    <a:lstStyle/>
                    <a:p>
                      <a:pPr algn="ctr" rtl="0" fontAlgn="ctr"/>
                      <a:r>
                        <a:rPr lang="en-US" sz="700" b="0" i="0" u="none" strike="noStrike">
                          <a:solidFill>
                            <a:srgbClr val="000000"/>
                          </a:solidFill>
                          <a:effectLst/>
                          <a:latin typeface="Arial" panose="020B0604020202020204" pitchFamily="34" charset="0"/>
                        </a:rPr>
                        <a:t>6</a:t>
                      </a:r>
                      <a:endParaRPr lang="en-US">
                        <a:effectLst/>
                      </a:endParaRPr>
                    </a:p>
                  </a:txBody>
                  <a:tcPr marL="95250" marR="95250" marT="95250" marB="952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rtl="0" fontAlgn="ctr"/>
                      <a:r>
                        <a:rPr lang="en-US" sz="700" b="0" i="0" u="none" strike="noStrike">
                          <a:solidFill>
                            <a:srgbClr val="000000"/>
                          </a:solidFill>
                          <a:effectLst/>
                          <a:latin typeface="Arial" panose="020B0604020202020204" pitchFamily="34" charset="0"/>
                        </a:rPr>
                        <a:t>6.5</a:t>
                      </a:r>
                      <a:endParaRPr lang="en-US">
                        <a:effectLst/>
                      </a:endParaRPr>
                    </a:p>
                  </a:txBody>
                  <a:tcPr marL="95250" marR="95250" marT="95250" marB="952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4CCCC"/>
                    </a:solidFill>
                  </a:tcPr>
                </a:tc>
                <a:tc>
                  <a:txBody>
                    <a:bodyPr/>
                    <a:lstStyle/>
                    <a:p>
                      <a:pPr algn="ctr" rtl="0" fontAlgn="ctr"/>
                      <a:r>
                        <a:rPr lang="en-US" sz="700" b="0" i="0" u="none" strike="noStrike">
                          <a:solidFill>
                            <a:srgbClr val="000000"/>
                          </a:solidFill>
                          <a:effectLst/>
                          <a:latin typeface="Arial" panose="020B0604020202020204" pitchFamily="34" charset="0"/>
                        </a:rPr>
                        <a:t>4.1</a:t>
                      </a:r>
                      <a:endParaRPr lang="en-US">
                        <a:effectLst/>
                      </a:endParaRPr>
                    </a:p>
                  </a:txBody>
                  <a:tcPr marL="95250" marR="95250" marT="95250" marB="952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4CCCC"/>
                    </a:solidFill>
                  </a:tcPr>
                </a:tc>
                <a:tc>
                  <a:txBody>
                    <a:bodyPr/>
                    <a:lstStyle/>
                    <a:p>
                      <a:pPr algn="ctr" rtl="0" fontAlgn="ctr"/>
                      <a:r>
                        <a:rPr lang="en-US" sz="700" b="0" i="0" u="none" strike="noStrike">
                          <a:solidFill>
                            <a:srgbClr val="000000"/>
                          </a:solidFill>
                          <a:effectLst/>
                          <a:latin typeface="Arial" panose="020B0604020202020204" pitchFamily="34" charset="0"/>
                        </a:rPr>
                        <a:t>…</a:t>
                      </a:r>
                      <a:endParaRPr lang="en-US">
                        <a:effectLst/>
                      </a:endParaRPr>
                    </a:p>
                  </a:txBody>
                  <a:tcPr marL="95250" marR="95250" marT="95250" marB="952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4CCCC"/>
                    </a:solidFill>
                  </a:tcPr>
                </a:tc>
                <a:tc>
                  <a:txBody>
                    <a:bodyPr/>
                    <a:lstStyle/>
                    <a:p>
                      <a:pPr algn="ctr" rtl="0" fontAlgn="ctr"/>
                      <a:r>
                        <a:rPr lang="en-US" sz="700" b="0" i="0" u="none" strike="noStrike">
                          <a:solidFill>
                            <a:srgbClr val="000000"/>
                          </a:solidFill>
                          <a:effectLst/>
                          <a:latin typeface="Arial" panose="020B0604020202020204" pitchFamily="34" charset="0"/>
                        </a:rPr>
                        <a:t>5.5</a:t>
                      </a:r>
                      <a:endParaRPr lang="en-US">
                        <a:effectLst/>
                      </a:endParaRPr>
                    </a:p>
                  </a:txBody>
                  <a:tcPr marL="95250" marR="95250" marT="95250" marB="952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4CCCC"/>
                    </a:solidFill>
                  </a:tcPr>
                </a:tc>
                <a:tc>
                  <a:txBody>
                    <a:bodyPr/>
                    <a:lstStyle/>
                    <a:p>
                      <a:pPr algn="ctr" rtl="0" fontAlgn="ctr"/>
                      <a:r>
                        <a:rPr lang="en-US" sz="700" b="1" i="0" u="none" strike="noStrike" dirty="0">
                          <a:solidFill>
                            <a:srgbClr val="000000"/>
                          </a:solidFill>
                          <a:effectLst/>
                          <a:latin typeface="Arial" panose="020B0604020202020204" pitchFamily="34" charset="0"/>
                        </a:rPr>
                        <a:t>Healthy</a:t>
                      </a:r>
                      <a:endParaRPr lang="en-US" dirty="0">
                        <a:effectLst/>
                      </a:endParaRPr>
                    </a:p>
                  </a:txBody>
                  <a:tcPr marL="95250" marR="95250" marT="95250" marB="952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46070140"/>
                  </a:ext>
                </a:extLst>
              </a:tr>
            </a:tbl>
          </a:graphicData>
        </a:graphic>
      </p:graphicFrame>
      <p:sp>
        <p:nvSpPr>
          <p:cNvPr id="5" name="Rectangle 1">
            <a:extLst>
              <a:ext uri="{FF2B5EF4-FFF2-40B4-BE49-F238E27FC236}">
                <a16:creationId xmlns:a16="http://schemas.microsoft.com/office/drawing/2014/main" id="{59E2AD15-C306-1346-8271-F697B25ED20C}"/>
              </a:ext>
            </a:extLst>
          </p:cNvPr>
          <p:cNvSpPr>
            <a:spLocks noChangeArrowheads="1"/>
          </p:cNvSpPr>
          <p:nvPr/>
        </p:nvSpPr>
        <p:spPr bwMode="auto">
          <a:xfrm>
            <a:off x="1055687" y="380147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6" name="Table 5">
            <a:extLst>
              <a:ext uri="{FF2B5EF4-FFF2-40B4-BE49-F238E27FC236}">
                <a16:creationId xmlns:a16="http://schemas.microsoft.com/office/drawing/2014/main" id="{9E52AAB4-10FA-04B4-FFF1-A3A8479A5B0D}"/>
              </a:ext>
            </a:extLst>
          </p:cNvPr>
          <p:cNvGraphicFramePr>
            <a:graphicFrameLocks noGrp="1"/>
          </p:cNvGraphicFramePr>
          <p:nvPr>
            <p:extLst>
              <p:ext uri="{D42A27DB-BD31-4B8C-83A1-F6EECF244321}">
                <p14:modId xmlns:p14="http://schemas.microsoft.com/office/powerpoint/2010/main" val="3130945652"/>
              </p:ext>
            </p:extLst>
          </p:nvPr>
        </p:nvGraphicFramePr>
        <p:xfrm>
          <a:off x="6986227" y="4619216"/>
          <a:ext cx="3067050" cy="2110740"/>
        </p:xfrm>
        <a:graphic>
          <a:graphicData uri="http://schemas.openxmlformats.org/drawingml/2006/table">
            <a:tbl>
              <a:tblPr/>
              <a:tblGrid>
                <a:gridCol w="485775">
                  <a:extLst>
                    <a:ext uri="{9D8B030D-6E8A-4147-A177-3AD203B41FA5}">
                      <a16:colId xmlns:a16="http://schemas.microsoft.com/office/drawing/2014/main" val="1326862626"/>
                    </a:ext>
                  </a:extLst>
                </a:gridCol>
                <a:gridCol w="476250">
                  <a:extLst>
                    <a:ext uri="{9D8B030D-6E8A-4147-A177-3AD203B41FA5}">
                      <a16:colId xmlns:a16="http://schemas.microsoft.com/office/drawing/2014/main" val="48274979"/>
                    </a:ext>
                  </a:extLst>
                </a:gridCol>
                <a:gridCol w="476250">
                  <a:extLst>
                    <a:ext uri="{9D8B030D-6E8A-4147-A177-3AD203B41FA5}">
                      <a16:colId xmlns:a16="http://schemas.microsoft.com/office/drawing/2014/main" val="1968439174"/>
                    </a:ext>
                  </a:extLst>
                </a:gridCol>
                <a:gridCol w="542925">
                  <a:extLst>
                    <a:ext uri="{9D8B030D-6E8A-4147-A177-3AD203B41FA5}">
                      <a16:colId xmlns:a16="http://schemas.microsoft.com/office/drawing/2014/main" val="2011216927"/>
                    </a:ext>
                  </a:extLst>
                </a:gridCol>
                <a:gridCol w="542925">
                  <a:extLst>
                    <a:ext uri="{9D8B030D-6E8A-4147-A177-3AD203B41FA5}">
                      <a16:colId xmlns:a16="http://schemas.microsoft.com/office/drawing/2014/main" val="3680186254"/>
                    </a:ext>
                  </a:extLst>
                </a:gridCol>
                <a:gridCol w="542925">
                  <a:extLst>
                    <a:ext uri="{9D8B030D-6E8A-4147-A177-3AD203B41FA5}">
                      <a16:colId xmlns:a16="http://schemas.microsoft.com/office/drawing/2014/main" val="3091355853"/>
                    </a:ext>
                  </a:extLst>
                </a:gridCol>
              </a:tblGrid>
              <a:tr h="314325">
                <a:tc>
                  <a:txBody>
                    <a:bodyPr/>
                    <a:lstStyle/>
                    <a:p>
                      <a:pPr algn="ctr" rtl="0" fontAlgn="ctr"/>
                      <a:r>
                        <a:rPr lang="en-US" sz="900" b="1" i="0" u="none" strike="noStrike">
                          <a:solidFill>
                            <a:srgbClr val="FFFFFF"/>
                          </a:solidFill>
                          <a:effectLst/>
                          <a:latin typeface="Arial" panose="020B0604020202020204" pitchFamily="34" charset="0"/>
                        </a:rPr>
                        <a:t>ID</a:t>
                      </a:r>
                      <a:endParaRPr lang="en-US">
                        <a:effectLst/>
                      </a:endParaRPr>
                    </a:p>
                  </a:txBody>
                  <a:tcPr marL="95250" marR="95250" marT="95250" marB="952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31166"/>
                    </a:solidFill>
                  </a:tcPr>
                </a:tc>
                <a:tc>
                  <a:txBody>
                    <a:bodyPr/>
                    <a:lstStyle/>
                    <a:p>
                      <a:pPr algn="ctr" rtl="0" fontAlgn="ctr"/>
                      <a:r>
                        <a:rPr lang="en-US" sz="900" b="1" i="0" u="none" strike="noStrike">
                          <a:solidFill>
                            <a:srgbClr val="FFFFFF"/>
                          </a:solidFill>
                          <a:effectLst/>
                          <a:latin typeface="Arial" panose="020B0604020202020204" pitchFamily="34" charset="0"/>
                        </a:rPr>
                        <a:t>f’1</a:t>
                      </a:r>
                      <a:endParaRPr lang="en-US">
                        <a:effectLst/>
                      </a:endParaRPr>
                    </a:p>
                  </a:txBody>
                  <a:tcPr marL="95250" marR="95250" marT="95250" marB="952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76A5AF"/>
                    </a:solidFill>
                  </a:tcPr>
                </a:tc>
                <a:tc>
                  <a:txBody>
                    <a:bodyPr/>
                    <a:lstStyle/>
                    <a:p>
                      <a:pPr algn="ctr" rtl="0" fontAlgn="ctr"/>
                      <a:r>
                        <a:rPr lang="en-US" sz="900" b="1" i="0" u="none" strike="noStrike">
                          <a:solidFill>
                            <a:srgbClr val="FFFFFF"/>
                          </a:solidFill>
                          <a:effectLst/>
                          <a:latin typeface="Arial" panose="020B0604020202020204" pitchFamily="34" charset="0"/>
                        </a:rPr>
                        <a:t>f’2</a:t>
                      </a:r>
                      <a:endParaRPr lang="en-US">
                        <a:effectLst/>
                      </a:endParaRPr>
                    </a:p>
                  </a:txBody>
                  <a:tcPr marL="95250" marR="95250" marT="95250" marB="952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76A5AF"/>
                    </a:solidFill>
                  </a:tcPr>
                </a:tc>
                <a:tc>
                  <a:txBody>
                    <a:bodyPr/>
                    <a:lstStyle/>
                    <a:p>
                      <a:pPr algn="ctr" rtl="0" fontAlgn="ctr"/>
                      <a:r>
                        <a:rPr lang="en-US" sz="900" b="1" i="0" u="none" strike="noStrike">
                          <a:solidFill>
                            <a:srgbClr val="FFFFFF"/>
                          </a:solidFill>
                          <a:effectLst/>
                          <a:latin typeface="Arial" panose="020B0604020202020204" pitchFamily="34" charset="0"/>
                        </a:rPr>
                        <a:t>…</a:t>
                      </a:r>
                      <a:endParaRPr lang="en-US">
                        <a:effectLst/>
                      </a:endParaRPr>
                    </a:p>
                  </a:txBody>
                  <a:tcPr marL="95250" marR="95250" marT="95250" marB="952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76A5AF"/>
                    </a:solidFill>
                  </a:tcPr>
                </a:tc>
                <a:tc>
                  <a:txBody>
                    <a:bodyPr/>
                    <a:lstStyle/>
                    <a:p>
                      <a:pPr algn="ctr" rtl="0" fontAlgn="ctr"/>
                      <a:r>
                        <a:rPr lang="en-US" sz="900" b="1" i="0" u="none" strike="noStrike">
                          <a:solidFill>
                            <a:srgbClr val="FFFFFF"/>
                          </a:solidFill>
                          <a:effectLst/>
                          <a:latin typeface="Arial" panose="020B0604020202020204" pitchFamily="34" charset="0"/>
                        </a:rPr>
                        <a:t>f’n</a:t>
                      </a:r>
                      <a:endParaRPr lang="en-US">
                        <a:effectLst/>
                      </a:endParaRPr>
                    </a:p>
                  </a:txBody>
                  <a:tcPr marL="95250" marR="95250" marT="95250" marB="952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76A5AF"/>
                    </a:solidFill>
                  </a:tcPr>
                </a:tc>
                <a:tc>
                  <a:txBody>
                    <a:bodyPr/>
                    <a:lstStyle/>
                    <a:p>
                      <a:pPr algn="ctr" rtl="0" fontAlgn="ctr"/>
                      <a:r>
                        <a:rPr lang="en-US" sz="900" b="1" i="0" u="none" strike="noStrike">
                          <a:solidFill>
                            <a:srgbClr val="FFFFFF"/>
                          </a:solidFill>
                          <a:effectLst/>
                          <a:latin typeface="Arial" panose="020B0604020202020204" pitchFamily="34" charset="0"/>
                        </a:rPr>
                        <a:t>Class</a:t>
                      </a:r>
                      <a:endParaRPr lang="en-US">
                        <a:effectLst/>
                      </a:endParaRPr>
                    </a:p>
                  </a:txBody>
                  <a:tcPr marL="95250" marR="95250" marT="95250" marB="952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6AA84F"/>
                    </a:solidFill>
                  </a:tcPr>
                </a:tc>
                <a:extLst>
                  <a:ext uri="{0D108BD9-81ED-4DB2-BD59-A6C34878D82A}">
                    <a16:rowId xmlns:a16="http://schemas.microsoft.com/office/drawing/2014/main" val="3467404406"/>
                  </a:ext>
                </a:extLst>
              </a:tr>
              <a:tr h="276225">
                <a:tc>
                  <a:txBody>
                    <a:bodyPr/>
                    <a:lstStyle/>
                    <a:p>
                      <a:pPr algn="ctr" rtl="0" fontAlgn="ctr"/>
                      <a:r>
                        <a:rPr lang="en-US" sz="700" b="0" i="0" u="none" strike="noStrike">
                          <a:solidFill>
                            <a:srgbClr val="000000"/>
                          </a:solidFill>
                          <a:effectLst/>
                          <a:latin typeface="Arial" panose="020B0604020202020204" pitchFamily="34" charset="0"/>
                        </a:rPr>
                        <a:t>1</a:t>
                      </a:r>
                      <a:endParaRPr lang="en-US">
                        <a:effectLst/>
                      </a:endParaRPr>
                    </a:p>
                  </a:txBody>
                  <a:tcPr marL="95250" marR="95250" marT="95250" marB="952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BEBEB"/>
                    </a:solidFill>
                  </a:tcPr>
                </a:tc>
                <a:tc>
                  <a:txBody>
                    <a:bodyPr/>
                    <a:lstStyle/>
                    <a:p>
                      <a:pPr algn="ctr" rtl="0" fontAlgn="ctr"/>
                      <a:r>
                        <a:rPr lang="en-US" sz="700" b="0" i="0" u="none" strike="noStrike">
                          <a:solidFill>
                            <a:srgbClr val="000000"/>
                          </a:solidFill>
                          <a:effectLst/>
                          <a:latin typeface="Arial" panose="020B0604020202020204" pitchFamily="34" charset="0"/>
                        </a:rPr>
                        <a:t>11</a:t>
                      </a:r>
                      <a:endParaRPr lang="en-US">
                        <a:effectLst/>
                      </a:endParaRPr>
                    </a:p>
                  </a:txBody>
                  <a:tcPr marL="95250" marR="95250" marT="95250" marB="952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0E0E3"/>
                    </a:solidFill>
                  </a:tcPr>
                </a:tc>
                <a:tc>
                  <a:txBody>
                    <a:bodyPr/>
                    <a:lstStyle/>
                    <a:p>
                      <a:pPr algn="ctr" rtl="0" fontAlgn="ctr"/>
                      <a:r>
                        <a:rPr lang="en-US" sz="700" b="0" i="0" u="none" strike="noStrike">
                          <a:solidFill>
                            <a:srgbClr val="000000"/>
                          </a:solidFill>
                          <a:effectLst/>
                          <a:latin typeface="Arial" panose="020B0604020202020204" pitchFamily="34" charset="0"/>
                        </a:rPr>
                        <a:t>3</a:t>
                      </a:r>
                      <a:endParaRPr lang="en-US">
                        <a:effectLst/>
                      </a:endParaRPr>
                    </a:p>
                  </a:txBody>
                  <a:tcPr marL="95250" marR="95250" marT="95250" marB="952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0E0E3"/>
                    </a:solidFill>
                  </a:tcPr>
                </a:tc>
                <a:tc>
                  <a:txBody>
                    <a:bodyPr/>
                    <a:lstStyle/>
                    <a:p>
                      <a:pPr algn="ctr" rtl="0" fontAlgn="ctr"/>
                      <a:r>
                        <a:rPr lang="en-US" sz="700" b="0" i="0" u="none" strike="noStrike">
                          <a:solidFill>
                            <a:srgbClr val="000000"/>
                          </a:solidFill>
                          <a:effectLst/>
                          <a:latin typeface="Arial" panose="020B0604020202020204" pitchFamily="34" charset="0"/>
                        </a:rPr>
                        <a:t>…</a:t>
                      </a:r>
                      <a:endParaRPr lang="en-US">
                        <a:effectLst/>
                      </a:endParaRPr>
                    </a:p>
                  </a:txBody>
                  <a:tcPr marL="95250" marR="95250" marT="95250" marB="952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0E0E3"/>
                    </a:solidFill>
                  </a:tcPr>
                </a:tc>
                <a:tc>
                  <a:txBody>
                    <a:bodyPr/>
                    <a:lstStyle/>
                    <a:p>
                      <a:pPr algn="ctr" rtl="0" fontAlgn="ctr"/>
                      <a:r>
                        <a:rPr lang="en-US" sz="700" b="0" i="0" u="none" strike="noStrike">
                          <a:solidFill>
                            <a:srgbClr val="000000"/>
                          </a:solidFill>
                          <a:effectLst/>
                          <a:latin typeface="Arial" panose="020B0604020202020204" pitchFamily="34" charset="0"/>
                        </a:rPr>
                        <a:t>0.9</a:t>
                      </a:r>
                      <a:endParaRPr lang="en-US">
                        <a:effectLst/>
                      </a:endParaRPr>
                    </a:p>
                  </a:txBody>
                  <a:tcPr marL="95250" marR="95250" marT="95250" marB="952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0E0E3"/>
                    </a:solidFill>
                  </a:tcPr>
                </a:tc>
                <a:tc>
                  <a:txBody>
                    <a:bodyPr/>
                    <a:lstStyle/>
                    <a:p>
                      <a:pPr algn="ctr" rtl="0" fontAlgn="ctr"/>
                      <a:r>
                        <a:rPr lang="en-US" sz="700" b="1" i="0" u="none" strike="noStrike">
                          <a:solidFill>
                            <a:srgbClr val="000000"/>
                          </a:solidFill>
                          <a:effectLst/>
                          <a:latin typeface="Arial" panose="020B0604020202020204" pitchFamily="34" charset="0"/>
                        </a:rPr>
                        <a:t>Healthy</a:t>
                      </a:r>
                      <a:endParaRPr lang="en-US">
                        <a:effectLst/>
                      </a:endParaRPr>
                    </a:p>
                  </a:txBody>
                  <a:tcPr marL="95250" marR="95250" marT="95250" marB="952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147176716"/>
                  </a:ext>
                </a:extLst>
              </a:tr>
              <a:tr h="276225">
                <a:tc>
                  <a:txBody>
                    <a:bodyPr/>
                    <a:lstStyle/>
                    <a:p>
                      <a:pPr algn="ctr" rtl="0" fontAlgn="ctr"/>
                      <a:r>
                        <a:rPr lang="en-US" sz="700" b="0" i="0" u="none" strike="noStrike">
                          <a:solidFill>
                            <a:srgbClr val="000000"/>
                          </a:solidFill>
                          <a:effectLst/>
                          <a:latin typeface="Arial" panose="020B0604020202020204" pitchFamily="34" charset="0"/>
                        </a:rPr>
                        <a:t>2</a:t>
                      </a:r>
                      <a:endParaRPr lang="en-US">
                        <a:effectLst/>
                      </a:endParaRPr>
                    </a:p>
                  </a:txBody>
                  <a:tcPr marL="95250" marR="95250" marT="95250" marB="952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BEBEB"/>
                    </a:solidFill>
                  </a:tcPr>
                </a:tc>
                <a:tc>
                  <a:txBody>
                    <a:bodyPr/>
                    <a:lstStyle/>
                    <a:p>
                      <a:pPr algn="ctr" rtl="0" fontAlgn="ctr"/>
                      <a:r>
                        <a:rPr lang="en-US" sz="700" b="0" i="0" u="none" strike="noStrike">
                          <a:solidFill>
                            <a:srgbClr val="000000"/>
                          </a:solidFill>
                          <a:effectLst/>
                          <a:latin typeface="Arial" panose="020B0604020202020204" pitchFamily="34" charset="0"/>
                        </a:rPr>
                        <a:t>5.4</a:t>
                      </a:r>
                      <a:endParaRPr lang="en-US">
                        <a:effectLst/>
                      </a:endParaRPr>
                    </a:p>
                  </a:txBody>
                  <a:tcPr marL="95250" marR="95250" marT="95250" marB="952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0E0E3"/>
                    </a:solidFill>
                  </a:tcPr>
                </a:tc>
                <a:tc>
                  <a:txBody>
                    <a:bodyPr/>
                    <a:lstStyle/>
                    <a:p>
                      <a:pPr algn="ctr" rtl="0" fontAlgn="ctr"/>
                      <a:r>
                        <a:rPr lang="en-US" sz="700" b="0" i="0" u="none" strike="noStrike">
                          <a:solidFill>
                            <a:srgbClr val="000000"/>
                          </a:solidFill>
                          <a:effectLst/>
                          <a:latin typeface="Arial" panose="020B0604020202020204" pitchFamily="34" charset="0"/>
                        </a:rPr>
                        <a:t>3.5</a:t>
                      </a:r>
                      <a:endParaRPr lang="en-US">
                        <a:effectLst/>
                      </a:endParaRPr>
                    </a:p>
                  </a:txBody>
                  <a:tcPr marL="95250" marR="95250" marT="95250" marB="952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0E0E3"/>
                    </a:solidFill>
                  </a:tcPr>
                </a:tc>
                <a:tc>
                  <a:txBody>
                    <a:bodyPr/>
                    <a:lstStyle/>
                    <a:p>
                      <a:pPr algn="ctr" rtl="0" fontAlgn="ctr"/>
                      <a:r>
                        <a:rPr lang="en-US" sz="700" b="0" i="0" u="none" strike="noStrike">
                          <a:solidFill>
                            <a:srgbClr val="000000"/>
                          </a:solidFill>
                          <a:effectLst/>
                          <a:latin typeface="Arial" panose="020B0604020202020204" pitchFamily="34" charset="0"/>
                        </a:rPr>
                        <a:t>…</a:t>
                      </a:r>
                      <a:endParaRPr lang="en-US">
                        <a:effectLst/>
                      </a:endParaRPr>
                    </a:p>
                  </a:txBody>
                  <a:tcPr marL="95250" marR="95250" marT="95250" marB="952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0E0E3"/>
                    </a:solidFill>
                  </a:tcPr>
                </a:tc>
                <a:tc>
                  <a:txBody>
                    <a:bodyPr/>
                    <a:lstStyle/>
                    <a:p>
                      <a:pPr algn="ctr" rtl="0" fontAlgn="ctr"/>
                      <a:r>
                        <a:rPr lang="en-US" sz="700" b="0" i="0" u="none" strike="noStrike">
                          <a:solidFill>
                            <a:srgbClr val="000000"/>
                          </a:solidFill>
                          <a:effectLst/>
                          <a:latin typeface="Arial" panose="020B0604020202020204" pitchFamily="34" charset="0"/>
                        </a:rPr>
                        <a:t>1</a:t>
                      </a:r>
                      <a:endParaRPr lang="en-US">
                        <a:effectLst/>
                      </a:endParaRPr>
                    </a:p>
                  </a:txBody>
                  <a:tcPr marL="95250" marR="95250" marT="95250" marB="952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0E0E3"/>
                    </a:solidFill>
                  </a:tcPr>
                </a:tc>
                <a:tc>
                  <a:txBody>
                    <a:bodyPr/>
                    <a:lstStyle/>
                    <a:p>
                      <a:pPr algn="ctr" rtl="0" fontAlgn="ctr"/>
                      <a:r>
                        <a:rPr lang="en-US" sz="700" b="1" i="0" u="none" strike="noStrike">
                          <a:solidFill>
                            <a:srgbClr val="000000"/>
                          </a:solidFill>
                          <a:effectLst/>
                          <a:latin typeface="Arial" panose="020B0604020202020204" pitchFamily="34" charset="0"/>
                        </a:rPr>
                        <a:t>Healthy</a:t>
                      </a:r>
                      <a:endParaRPr lang="en-US">
                        <a:effectLst/>
                      </a:endParaRPr>
                    </a:p>
                  </a:txBody>
                  <a:tcPr marL="95250" marR="95250" marT="95250" marB="952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236011052"/>
                  </a:ext>
                </a:extLst>
              </a:tr>
              <a:tr h="276225">
                <a:tc>
                  <a:txBody>
                    <a:bodyPr/>
                    <a:lstStyle/>
                    <a:p>
                      <a:pPr algn="ctr" rtl="0" fontAlgn="ctr"/>
                      <a:r>
                        <a:rPr lang="en-US" sz="700" b="0" i="0" u="none" strike="noStrike">
                          <a:solidFill>
                            <a:srgbClr val="000000"/>
                          </a:solidFill>
                          <a:effectLst/>
                          <a:latin typeface="Arial" panose="020B0604020202020204" pitchFamily="34" charset="0"/>
                        </a:rPr>
                        <a:t>3</a:t>
                      </a:r>
                      <a:endParaRPr lang="en-US">
                        <a:effectLst/>
                      </a:endParaRPr>
                    </a:p>
                  </a:txBody>
                  <a:tcPr marL="95250" marR="95250" marT="95250" marB="952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BEBEB"/>
                    </a:solidFill>
                  </a:tcPr>
                </a:tc>
                <a:tc>
                  <a:txBody>
                    <a:bodyPr/>
                    <a:lstStyle/>
                    <a:p>
                      <a:pPr algn="ctr" rtl="0" fontAlgn="ctr"/>
                      <a:r>
                        <a:rPr lang="en-US" sz="700" b="0" i="0" u="none" strike="noStrike">
                          <a:solidFill>
                            <a:srgbClr val="000000"/>
                          </a:solidFill>
                          <a:effectLst/>
                          <a:latin typeface="Arial" panose="020B0604020202020204" pitchFamily="34" charset="0"/>
                        </a:rPr>
                        <a:t>1</a:t>
                      </a:r>
                      <a:endParaRPr lang="en-US">
                        <a:effectLst/>
                      </a:endParaRPr>
                    </a:p>
                  </a:txBody>
                  <a:tcPr marL="95250" marR="95250" marT="95250" marB="952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0E0E3"/>
                    </a:solidFill>
                  </a:tcPr>
                </a:tc>
                <a:tc>
                  <a:txBody>
                    <a:bodyPr/>
                    <a:lstStyle/>
                    <a:p>
                      <a:pPr algn="ctr" rtl="0" fontAlgn="ctr"/>
                      <a:r>
                        <a:rPr lang="en-US" sz="700" b="0" i="0" u="none" strike="noStrike">
                          <a:solidFill>
                            <a:srgbClr val="000000"/>
                          </a:solidFill>
                          <a:effectLst/>
                          <a:latin typeface="Arial" panose="020B0604020202020204" pitchFamily="34" charset="0"/>
                        </a:rPr>
                        <a:t>2.7</a:t>
                      </a:r>
                      <a:endParaRPr lang="en-US">
                        <a:effectLst/>
                      </a:endParaRPr>
                    </a:p>
                  </a:txBody>
                  <a:tcPr marL="95250" marR="95250" marT="95250" marB="952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0E0E3"/>
                    </a:solidFill>
                  </a:tcPr>
                </a:tc>
                <a:tc>
                  <a:txBody>
                    <a:bodyPr/>
                    <a:lstStyle/>
                    <a:p>
                      <a:pPr algn="ctr" rtl="0" fontAlgn="ctr"/>
                      <a:r>
                        <a:rPr lang="en-US" sz="700" b="0" i="0" u="none" strike="noStrike">
                          <a:solidFill>
                            <a:srgbClr val="000000"/>
                          </a:solidFill>
                          <a:effectLst/>
                          <a:latin typeface="Arial" panose="020B0604020202020204" pitchFamily="34" charset="0"/>
                        </a:rPr>
                        <a:t>…</a:t>
                      </a:r>
                      <a:endParaRPr lang="en-US">
                        <a:effectLst/>
                      </a:endParaRPr>
                    </a:p>
                  </a:txBody>
                  <a:tcPr marL="95250" marR="95250" marT="95250" marB="952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0E0E3"/>
                    </a:solidFill>
                  </a:tcPr>
                </a:tc>
                <a:tc>
                  <a:txBody>
                    <a:bodyPr/>
                    <a:lstStyle/>
                    <a:p>
                      <a:pPr algn="ctr" rtl="0" fontAlgn="ctr"/>
                      <a:r>
                        <a:rPr lang="en-US" sz="700" b="0" i="0" u="none" strike="noStrike">
                          <a:solidFill>
                            <a:srgbClr val="000000"/>
                          </a:solidFill>
                          <a:effectLst/>
                          <a:latin typeface="Arial" panose="020B0604020202020204" pitchFamily="34" charset="0"/>
                        </a:rPr>
                        <a:t>0.95</a:t>
                      </a:r>
                      <a:endParaRPr lang="en-US">
                        <a:effectLst/>
                      </a:endParaRPr>
                    </a:p>
                  </a:txBody>
                  <a:tcPr marL="95250" marR="95250" marT="95250" marB="952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0E0E3"/>
                    </a:solidFill>
                  </a:tcPr>
                </a:tc>
                <a:tc>
                  <a:txBody>
                    <a:bodyPr/>
                    <a:lstStyle/>
                    <a:p>
                      <a:pPr algn="ctr" rtl="0" fontAlgn="ctr"/>
                      <a:r>
                        <a:rPr lang="en-US" sz="700" b="1" i="0" u="none" strike="noStrike">
                          <a:solidFill>
                            <a:srgbClr val="000000"/>
                          </a:solidFill>
                          <a:effectLst/>
                          <a:latin typeface="Arial" panose="020B0604020202020204" pitchFamily="34" charset="0"/>
                        </a:rPr>
                        <a:t>Healthy</a:t>
                      </a:r>
                      <a:endParaRPr lang="en-US">
                        <a:effectLst/>
                      </a:endParaRPr>
                    </a:p>
                  </a:txBody>
                  <a:tcPr marL="95250" marR="95250" marT="95250" marB="952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639449717"/>
                  </a:ext>
                </a:extLst>
              </a:tr>
              <a:tr h="276225">
                <a:tc>
                  <a:txBody>
                    <a:bodyPr/>
                    <a:lstStyle/>
                    <a:p>
                      <a:pPr algn="ctr" rtl="0" fontAlgn="ctr"/>
                      <a:r>
                        <a:rPr lang="en-US" sz="700" b="0" i="0" u="none" strike="noStrike">
                          <a:solidFill>
                            <a:srgbClr val="000000"/>
                          </a:solidFill>
                          <a:effectLst/>
                          <a:latin typeface="Arial" panose="020B0604020202020204" pitchFamily="34" charset="0"/>
                        </a:rPr>
                        <a:t>4</a:t>
                      </a:r>
                      <a:endParaRPr lang="en-US">
                        <a:effectLst/>
                      </a:endParaRPr>
                    </a:p>
                  </a:txBody>
                  <a:tcPr marL="95250" marR="95250" marT="95250" marB="952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BEBEB"/>
                    </a:solidFill>
                  </a:tcPr>
                </a:tc>
                <a:tc>
                  <a:txBody>
                    <a:bodyPr/>
                    <a:lstStyle/>
                    <a:p>
                      <a:pPr algn="ctr" rtl="0" fontAlgn="ctr"/>
                      <a:r>
                        <a:rPr lang="en-US" sz="700" b="0" i="0" u="none" strike="noStrike">
                          <a:solidFill>
                            <a:srgbClr val="000000"/>
                          </a:solidFill>
                          <a:effectLst/>
                          <a:latin typeface="Arial" panose="020B0604020202020204" pitchFamily="34" charset="0"/>
                        </a:rPr>
                        <a:t>8</a:t>
                      </a:r>
                      <a:endParaRPr lang="en-US">
                        <a:effectLst/>
                      </a:endParaRPr>
                    </a:p>
                  </a:txBody>
                  <a:tcPr marL="95250" marR="95250" marT="95250" marB="952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0E0E3"/>
                    </a:solidFill>
                  </a:tcPr>
                </a:tc>
                <a:tc>
                  <a:txBody>
                    <a:bodyPr/>
                    <a:lstStyle/>
                    <a:p>
                      <a:pPr algn="ctr" rtl="0" fontAlgn="ctr"/>
                      <a:r>
                        <a:rPr lang="en-US" sz="700" b="0" i="0" u="none" strike="noStrike">
                          <a:solidFill>
                            <a:srgbClr val="000000"/>
                          </a:solidFill>
                          <a:effectLst/>
                          <a:latin typeface="Arial" panose="020B0604020202020204" pitchFamily="34" charset="0"/>
                        </a:rPr>
                        <a:t>2.1</a:t>
                      </a:r>
                      <a:endParaRPr lang="en-US">
                        <a:effectLst/>
                      </a:endParaRPr>
                    </a:p>
                  </a:txBody>
                  <a:tcPr marL="95250" marR="95250" marT="95250" marB="952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0E0E3"/>
                    </a:solidFill>
                  </a:tcPr>
                </a:tc>
                <a:tc>
                  <a:txBody>
                    <a:bodyPr/>
                    <a:lstStyle/>
                    <a:p>
                      <a:pPr algn="ctr" rtl="0" fontAlgn="ctr"/>
                      <a:r>
                        <a:rPr lang="en-US" sz="700" b="0" i="0" u="none" strike="noStrike">
                          <a:solidFill>
                            <a:srgbClr val="000000"/>
                          </a:solidFill>
                          <a:effectLst/>
                          <a:latin typeface="Arial" panose="020B0604020202020204" pitchFamily="34" charset="0"/>
                        </a:rPr>
                        <a:t>…</a:t>
                      </a:r>
                      <a:endParaRPr lang="en-US">
                        <a:effectLst/>
                      </a:endParaRPr>
                    </a:p>
                  </a:txBody>
                  <a:tcPr marL="95250" marR="95250" marT="95250" marB="952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0E0E3"/>
                    </a:solidFill>
                  </a:tcPr>
                </a:tc>
                <a:tc>
                  <a:txBody>
                    <a:bodyPr/>
                    <a:lstStyle/>
                    <a:p>
                      <a:pPr algn="ctr" rtl="0" fontAlgn="ctr"/>
                      <a:r>
                        <a:rPr lang="en-US" sz="700" b="0" i="0" u="none" strike="noStrike">
                          <a:solidFill>
                            <a:srgbClr val="000000"/>
                          </a:solidFill>
                          <a:effectLst/>
                          <a:latin typeface="Arial" panose="020B0604020202020204" pitchFamily="34" charset="0"/>
                        </a:rPr>
                        <a:t>0.61</a:t>
                      </a:r>
                      <a:endParaRPr lang="en-US">
                        <a:effectLst/>
                      </a:endParaRPr>
                    </a:p>
                  </a:txBody>
                  <a:tcPr marL="95250" marR="95250" marT="95250" marB="952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0E0E3"/>
                    </a:solidFill>
                  </a:tcPr>
                </a:tc>
                <a:tc>
                  <a:txBody>
                    <a:bodyPr/>
                    <a:lstStyle/>
                    <a:p>
                      <a:pPr algn="ctr" rtl="0" fontAlgn="ctr"/>
                      <a:r>
                        <a:rPr lang="en-US" sz="700" b="1" i="0" u="none" strike="noStrike">
                          <a:solidFill>
                            <a:srgbClr val="000000"/>
                          </a:solidFill>
                          <a:effectLst/>
                          <a:latin typeface="Arial" panose="020B0604020202020204" pitchFamily="34" charset="0"/>
                        </a:rPr>
                        <a:t>Sick</a:t>
                      </a:r>
                      <a:endParaRPr lang="en-US">
                        <a:effectLst/>
                      </a:endParaRPr>
                    </a:p>
                  </a:txBody>
                  <a:tcPr marL="95250" marR="95250" marT="95250" marB="952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254860983"/>
                  </a:ext>
                </a:extLst>
              </a:tr>
              <a:tr h="276225">
                <a:tc>
                  <a:txBody>
                    <a:bodyPr/>
                    <a:lstStyle/>
                    <a:p>
                      <a:pPr algn="ctr" rtl="0" fontAlgn="ctr"/>
                      <a:r>
                        <a:rPr lang="en-US" sz="700" b="0" i="0" u="none" strike="noStrike">
                          <a:solidFill>
                            <a:srgbClr val="000000"/>
                          </a:solidFill>
                          <a:effectLst/>
                          <a:latin typeface="Arial" panose="020B0604020202020204" pitchFamily="34" charset="0"/>
                        </a:rPr>
                        <a:t>5</a:t>
                      </a:r>
                      <a:endParaRPr lang="en-US">
                        <a:effectLst/>
                      </a:endParaRPr>
                    </a:p>
                  </a:txBody>
                  <a:tcPr marL="95250" marR="95250" marT="95250" marB="952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BEBEB"/>
                    </a:solidFill>
                  </a:tcPr>
                </a:tc>
                <a:tc>
                  <a:txBody>
                    <a:bodyPr/>
                    <a:lstStyle/>
                    <a:p>
                      <a:pPr algn="ctr" rtl="0" fontAlgn="ctr"/>
                      <a:r>
                        <a:rPr lang="en-US" sz="700" b="0" i="0" u="none" strike="noStrike">
                          <a:solidFill>
                            <a:srgbClr val="000000"/>
                          </a:solidFill>
                          <a:effectLst/>
                          <a:latin typeface="Arial" panose="020B0604020202020204" pitchFamily="34" charset="0"/>
                        </a:rPr>
                        <a:t>7.5</a:t>
                      </a:r>
                      <a:endParaRPr lang="en-US">
                        <a:effectLst/>
                      </a:endParaRPr>
                    </a:p>
                  </a:txBody>
                  <a:tcPr marL="95250" marR="95250" marT="95250" marB="952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0E0E3"/>
                    </a:solidFill>
                  </a:tcPr>
                </a:tc>
                <a:tc>
                  <a:txBody>
                    <a:bodyPr/>
                    <a:lstStyle/>
                    <a:p>
                      <a:pPr algn="ctr" rtl="0" fontAlgn="ctr"/>
                      <a:r>
                        <a:rPr lang="en-US" sz="700" b="0" i="0" u="none" strike="noStrike">
                          <a:solidFill>
                            <a:srgbClr val="000000"/>
                          </a:solidFill>
                          <a:effectLst/>
                          <a:latin typeface="Arial" panose="020B0604020202020204" pitchFamily="34" charset="0"/>
                        </a:rPr>
                        <a:t>2</a:t>
                      </a:r>
                      <a:endParaRPr lang="en-US">
                        <a:effectLst/>
                      </a:endParaRPr>
                    </a:p>
                  </a:txBody>
                  <a:tcPr marL="95250" marR="95250" marT="95250" marB="952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0E0E3"/>
                    </a:solidFill>
                  </a:tcPr>
                </a:tc>
                <a:tc>
                  <a:txBody>
                    <a:bodyPr/>
                    <a:lstStyle/>
                    <a:p>
                      <a:pPr algn="ctr" rtl="0" fontAlgn="ctr"/>
                      <a:r>
                        <a:rPr lang="en-US" sz="700" b="0" i="0" u="none" strike="noStrike">
                          <a:solidFill>
                            <a:srgbClr val="000000"/>
                          </a:solidFill>
                          <a:effectLst/>
                          <a:latin typeface="Arial" panose="020B0604020202020204" pitchFamily="34" charset="0"/>
                        </a:rPr>
                        <a:t>…</a:t>
                      </a:r>
                      <a:endParaRPr lang="en-US">
                        <a:effectLst/>
                      </a:endParaRPr>
                    </a:p>
                  </a:txBody>
                  <a:tcPr marL="95250" marR="95250" marT="95250" marB="952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0E0E3"/>
                    </a:solidFill>
                  </a:tcPr>
                </a:tc>
                <a:tc>
                  <a:txBody>
                    <a:bodyPr/>
                    <a:lstStyle/>
                    <a:p>
                      <a:pPr algn="ctr" rtl="0" fontAlgn="ctr"/>
                      <a:r>
                        <a:rPr lang="en-US" sz="700" b="0" i="0" u="none" strike="noStrike">
                          <a:solidFill>
                            <a:srgbClr val="000000"/>
                          </a:solidFill>
                          <a:effectLst/>
                          <a:latin typeface="Arial" panose="020B0604020202020204" pitchFamily="34" charset="0"/>
                        </a:rPr>
                        <a:t>0.92</a:t>
                      </a:r>
                      <a:endParaRPr lang="en-US">
                        <a:effectLst/>
                      </a:endParaRPr>
                    </a:p>
                  </a:txBody>
                  <a:tcPr marL="95250" marR="95250" marT="95250" marB="952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0E0E3"/>
                    </a:solidFill>
                  </a:tcPr>
                </a:tc>
                <a:tc>
                  <a:txBody>
                    <a:bodyPr/>
                    <a:lstStyle/>
                    <a:p>
                      <a:pPr algn="ctr" rtl="0" fontAlgn="ctr"/>
                      <a:r>
                        <a:rPr lang="en-US" sz="700" b="1" i="0" u="none" strike="noStrike">
                          <a:solidFill>
                            <a:srgbClr val="000000"/>
                          </a:solidFill>
                          <a:effectLst/>
                          <a:latin typeface="Arial" panose="020B0604020202020204" pitchFamily="34" charset="0"/>
                        </a:rPr>
                        <a:t>Sick</a:t>
                      </a:r>
                      <a:endParaRPr lang="en-US">
                        <a:effectLst/>
                      </a:endParaRPr>
                    </a:p>
                  </a:txBody>
                  <a:tcPr marL="95250" marR="95250" marT="95250" marB="952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220246185"/>
                  </a:ext>
                </a:extLst>
              </a:tr>
              <a:tr h="238125">
                <a:tc>
                  <a:txBody>
                    <a:bodyPr/>
                    <a:lstStyle/>
                    <a:p>
                      <a:pPr algn="ctr" rtl="0" fontAlgn="ctr"/>
                      <a:r>
                        <a:rPr lang="en-US" sz="700" b="0" i="0" u="none" strike="noStrike">
                          <a:solidFill>
                            <a:srgbClr val="000000"/>
                          </a:solidFill>
                          <a:effectLst/>
                          <a:latin typeface="Arial" panose="020B0604020202020204" pitchFamily="34" charset="0"/>
                        </a:rPr>
                        <a:t>6</a:t>
                      </a:r>
                      <a:endParaRPr lang="en-US">
                        <a:effectLst/>
                      </a:endParaRPr>
                    </a:p>
                  </a:txBody>
                  <a:tcPr marL="95250" marR="95250" marT="95250" marB="952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BEBEB"/>
                    </a:solidFill>
                  </a:tcPr>
                </a:tc>
                <a:tc>
                  <a:txBody>
                    <a:bodyPr/>
                    <a:lstStyle/>
                    <a:p>
                      <a:pPr algn="ctr" rtl="0" fontAlgn="ctr"/>
                      <a:r>
                        <a:rPr lang="en-US" sz="700" b="0" i="0" u="none" strike="noStrike">
                          <a:solidFill>
                            <a:srgbClr val="000000"/>
                          </a:solidFill>
                          <a:effectLst/>
                          <a:latin typeface="Arial" panose="020B0604020202020204" pitchFamily="34" charset="0"/>
                        </a:rPr>
                        <a:t>7.5</a:t>
                      </a:r>
                      <a:endParaRPr lang="en-US">
                        <a:effectLst/>
                      </a:endParaRPr>
                    </a:p>
                  </a:txBody>
                  <a:tcPr marL="95250" marR="95250" marT="95250" marB="952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0E0E3"/>
                    </a:solidFill>
                  </a:tcPr>
                </a:tc>
                <a:tc>
                  <a:txBody>
                    <a:bodyPr/>
                    <a:lstStyle/>
                    <a:p>
                      <a:pPr algn="ctr" rtl="0" fontAlgn="ctr"/>
                      <a:r>
                        <a:rPr lang="en-US" sz="700" b="0" i="0" u="none" strike="noStrike">
                          <a:solidFill>
                            <a:srgbClr val="000000"/>
                          </a:solidFill>
                          <a:effectLst/>
                          <a:latin typeface="Arial" panose="020B0604020202020204" pitchFamily="34" charset="0"/>
                        </a:rPr>
                        <a:t>2.5</a:t>
                      </a:r>
                      <a:endParaRPr lang="en-US">
                        <a:effectLst/>
                      </a:endParaRPr>
                    </a:p>
                  </a:txBody>
                  <a:tcPr marL="95250" marR="95250" marT="95250" marB="952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0E0E3"/>
                    </a:solidFill>
                  </a:tcPr>
                </a:tc>
                <a:tc>
                  <a:txBody>
                    <a:bodyPr/>
                    <a:lstStyle/>
                    <a:p>
                      <a:pPr algn="ctr" rtl="0" fontAlgn="ctr"/>
                      <a:r>
                        <a:rPr lang="en-US" sz="700" b="0" i="0" u="none" strike="noStrike">
                          <a:solidFill>
                            <a:srgbClr val="000000"/>
                          </a:solidFill>
                          <a:effectLst/>
                          <a:latin typeface="Arial" panose="020B0604020202020204" pitchFamily="34" charset="0"/>
                        </a:rPr>
                        <a:t>…</a:t>
                      </a:r>
                      <a:endParaRPr lang="en-US">
                        <a:effectLst/>
                      </a:endParaRPr>
                    </a:p>
                  </a:txBody>
                  <a:tcPr marL="95250" marR="95250" marT="95250" marB="952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0E0E3"/>
                    </a:solidFill>
                  </a:tcPr>
                </a:tc>
                <a:tc>
                  <a:txBody>
                    <a:bodyPr/>
                    <a:lstStyle/>
                    <a:p>
                      <a:pPr algn="ctr" rtl="0" fontAlgn="ctr"/>
                      <a:r>
                        <a:rPr lang="en-US" sz="700" b="0" i="0" u="none" strike="noStrike">
                          <a:solidFill>
                            <a:srgbClr val="000000"/>
                          </a:solidFill>
                          <a:effectLst/>
                          <a:latin typeface="Arial" panose="020B0604020202020204" pitchFamily="34" charset="0"/>
                        </a:rPr>
                        <a:t>1</a:t>
                      </a:r>
                      <a:endParaRPr lang="en-US">
                        <a:effectLst/>
                      </a:endParaRPr>
                    </a:p>
                  </a:txBody>
                  <a:tcPr marL="95250" marR="95250" marT="95250" marB="952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0E0E3"/>
                    </a:solidFill>
                  </a:tcPr>
                </a:tc>
                <a:tc>
                  <a:txBody>
                    <a:bodyPr/>
                    <a:lstStyle/>
                    <a:p>
                      <a:pPr algn="ctr" rtl="0" fontAlgn="ctr"/>
                      <a:r>
                        <a:rPr lang="en-US" sz="700" b="1" i="0" u="none" strike="noStrike" dirty="0">
                          <a:solidFill>
                            <a:srgbClr val="000000"/>
                          </a:solidFill>
                          <a:effectLst/>
                          <a:latin typeface="Arial" panose="020B0604020202020204" pitchFamily="34" charset="0"/>
                        </a:rPr>
                        <a:t>Healthy</a:t>
                      </a:r>
                      <a:endParaRPr lang="en-US" dirty="0">
                        <a:effectLst/>
                      </a:endParaRPr>
                    </a:p>
                  </a:txBody>
                  <a:tcPr marL="95250" marR="95250" marT="95250" marB="952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4281821592"/>
                  </a:ext>
                </a:extLst>
              </a:tr>
            </a:tbl>
          </a:graphicData>
        </a:graphic>
      </p:graphicFrame>
      <p:sp>
        <p:nvSpPr>
          <p:cNvPr id="7" name="Rectangle 2">
            <a:extLst>
              <a:ext uri="{FF2B5EF4-FFF2-40B4-BE49-F238E27FC236}">
                <a16:creationId xmlns:a16="http://schemas.microsoft.com/office/drawing/2014/main" id="{C1C54CDD-BC2D-B0B0-C38E-FEA60C6DC6B8}"/>
              </a:ext>
            </a:extLst>
          </p:cNvPr>
          <p:cNvSpPr>
            <a:spLocks noChangeArrowheads="1"/>
          </p:cNvSpPr>
          <p:nvPr/>
        </p:nvSpPr>
        <p:spPr bwMode="auto">
          <a:xfrm>
            <a:off x="6985434" y="380147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2" name="Right Arrow 11">
            <a:extLst>
              <a:ext uri="{FF2B5EF4-FFF2-40B4-BE49-F238E27FC236}">
                <a16:creationId xmlns:a16="http://schemas.microsoft.com/office/drawing/2014/main" id="{AA6E3CBE-DD9D-8A27-3E96-718069C4B70E}"/>
              </a:ext>
            </a:extLst>
          </p:cNvPr>
          <p:cNvSpPr/>
          <p:nvPr/>
        </p:nvSpPr>
        <p:spPr>
          <a:xfrm>
            <a:off x="4698819" y="5480618"/>
            <a:ext cx="1676400" cy="47683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88B81FC7-2A78-99D2-9601-FB0CFD64E894}"/>
              </a:ext>
            </a:extLst>
          </p:cNvPr>
          <p:cNvSpPr txBox="1"/>
          <p:nvPr/>
        </p:nvSpPr>
        <p:spPr>
          <a:xfrm>
            <a:off x="5124454" y="5076099"/>
            <a:ext cx="787395" cy="461665"/>
          </a:xfrm>
          <a:prstGeom prst="rect">
            <a:avLst/>
          </a:prstGeom>
          <a:noFill/>
        </p:spPr>
        <p:txBody>
          <a:bodyPr wrap="none" rtlCol="0">
            <a:spAutoFit/>
          </a:bodyPr>
          <a:lstStyle/>
          <a:p>
            <a:r>
              <a:rPr lang="en-US" sz="2400" dirty="0">
                <a:latin typeface="Work Sans" pitchFamily="2" charset="77"/>
              </a:rPr>
              <a:t>PCA</a:t>
            </a:r>
          </a:p>
        </p:txBody>
      </p:sp>
    </p:spTree>
    <p:extLst>
      <p:ext uri="{BB962C8B-B14F-4D97-AF65-F5344CB8AC3E}">
        <p14:creationId xmlns:p14="http://schemas.microsoft.com/office/powerpoint/2010/main" val="26697573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AEF1DA-F576-FA3E-D321-756C47FD553D}"/>
              </a:ext>
            </a:extLst>
          </p:cNvPr>
          <p:cNvSpPr>
            <a:spLocks noGrp="1"/>
          </p:cNvSpPr>
          <p:nvPr>
            <p:ph type="title"/>
          </p:nvPr>
        </p:nvSpPr>
        <p:spPr/>
        <p:txBody>
          <a:bodyPr/>
          <a:lstStyle/>
          <a:p>
            <a:r>
              <a:rPr lang="en-US" dirty="0"/>
              <a:t>PCA</a:t>
            </a:r>
          </a:p>
        </p:txBody>
      </p:sp>
      <p:sp>
        <p:nvSpPr>
          <p:cNvPr id="3" name="Content Placeholder 2">
            <a:extLst>
              <a:ext uri="{FF2B5EF4-FFF2-40B4-BE49-F238E27FC236}">
                <a16:creationId xmlns:a16="http://schemas.microsoft.com/office/drawing/2014/main" id="{2C57F494-2D22-9345-4205-895D5F3C5F8C}"/>
              </a:ext>
            </a:extLst>
          </p:cNvPr>
          <p:cNvSpPr>
            <a:spLocks noGrp="1"/>
          </p:cNvSpPr>
          <p:nvPr>
            <p:ph sz="quarter" idx="13"/>
          </p:nvPr>
        </p:nvSpPr>
        <p:spPr/>
        <p:txBody>
          <a:bodyPr/>
          <a:lstStyle/>
          <a:p>
            <a:r>
              <a:rPr lang="en-US" sz="2400" b="1" dirty="0">
                <a:solidFill>
                  <a:schemeClr val="tx1"/>
                </a:solidFill>
              </a:rPr>
              <a:t>Goals of Principal Component Analysis (PCA)</a:t>
            </a:r>
          </a:p>
          <a:p>
            <a:pPr lvl="1"/>
            <a:r>
              <a:rPr lang="en-US" sz="2400" b="1" dirty="0">
                <a:solidFill>
                  <a:schemeClr val="tx1"/>
                </a:solidFill>
              </a:rPr>
              <a:t>Dimensionality Reduction</a:t>
            </a:r>
            <a:r>
              <a:rPr lang="en-US" sz="2400" dirty="0">
                <a:solidFill>
                  <a:schemeClr val="tx1"/>
                </a:solidFill>
              </a:rPr>
              <a:t>: Reduce the number of features while retaining the maximum amount of variance in the data.</a:t>
            </a:r>
          </a:p>
          <a:p>
            <a:pPr lvl="1"/>
            <a:r>
              <a:rPr lang="en-US" sz="2400" b="1" dirty="0">
                <a:solidFill>
                  <a:schemeClr val="tx1"/>
                </a:solidFill>
              </a:rPr>
              <a:t>Eliminate Redundancy</a:t>
            </a:r>
            <a:r>
              <a:rPr lang="en-US" sz="2400" dirty="0">
                <a:solidFill>
                  <a:schemeClr val="tx1"/>
                </a:solidFill>
              </a:rPr>
              <a:t>: Combine correlated features into fewer uncorrelated components.</a:t>
            </a:r>
          </a:p>
          <a:p>
            <a:pPr lvl="1"/>
            <a:r>
              <a:rPr lang="en-US" sz="2400" b="1" dirty="0">
                <a:solidFill>
                  <a:schemeClr val="tx1"/>
                </a:solidFill>
              </a:rPr>
              <a:t>Improve Model Performance</a:t>
            </a:r>
            <a:r>
              <a:rPr lang="en-US" sz="2400" dirty="0">
                <a:solidFill>
                  <a:schemeClr val="tx1"/>
                </a:solidFill>
              </a:rPr>
              <a:t>: Simplify models by removing irrelevant or less important features.</a:t>
            </a:r>
          </a:p>
          <a:p>
            <a:pPr lvl="1"/>
            <a:r>
              <a:rPr lang="en-US" sz="2400" b="1" dirty="0">
                <a:solidFill>
                  <a:schemeClr val="tx1"/>
                </a:solidFill>
              </a:rPr>
              <a:t>Visualization</a:t>
            </a:r>
            <a:r>
              <a:rPr lang="en-US" sz="2400" dirty="0">
                <a:solidFill>
                  <a:schemeClr val="tx1"/>
                </a:solidFill>
              </a:rPr>
              <a:t>: Help visualize high-dimensional data in 2D or 3D space.</a:t>
            </a:r>
          </a:p>
          <a:p>
            <a:pPr lvl="1"/>
            <a:r>
              <a:rPr lang="en-US" sz="2400" b="1" dirty="0">
                <a:solidFill>
                  <a:schemeClr val="tx1"/>
                </a:solidFill>
              </a:rPr>
              <a:t>Preprocessing</a:t>
            </a:r>
            <a:r>
              <a:rPr lang="en-US" sz="2400" dirty="0">
                <a:solidFill>
                  <a:schemeClr val="tx1"/>
                </a:solidFill>
              </a:rPr>
              <a:t>: Act as a preprocessing step for other machine learning algorithms.</a:t>
            </a:r>
          </a:p>
          <a:p>
            <a:endParaRPr lang="en-US" dirty="0">
              <a:solidFill>
                <a:schemeClr val="tx1"/>
              </a:solidFill>
            </a:endParaRPr>
          </a:p>
        </p:txBody>
      </p:sp>
    </p:spTree>
    <p:extLst>
      <p:ext uri="{BB962C8B-B14F-4D97-AF65-F5344CB8AC3E}">
        <p14:creationId xmlns:p14="http://schemas.microsoft.com/office/powerpoint/2010/main" val="11152099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198881-C555-12FE-EFB4-F6A06F4ABFAA}"/>
              </a:ext>
            </a:extLst>
          </p:cNvPr>
          <p:cNvSpPr>
            <a:spLocks noGrp="1"/>
          </p:cNvSpPr>
          <p:nvPr>
            <p:ph type="title"/>
          </p:nvPr>
        </p:nvSpPr>
        <p:spPr/>
        <p:txBody>
          <a:bodyPr/>
          <a:lstStyle/>
          <a:p>
            <a:r>
              <a:rPr lang="en-US" dirty="0"/>
              <a:t>How PCA works ?</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BA8F23DF-6CAF-5F1C-5786-24E83DB0D478}"/>
                  </a:ext>
                </a:extLst>
              </p:cNvPr>
              <p:cNvSpPr>
                <a:spLocks noGrp="1"/>
              </p:cNvSpPr>
              <p:nvPr>
                <p:ph sz="quarter" idx="13"/>
              </p:nvPr>
            </p:nvSpPr>
            <p:spPr>
              <a:xfrm>
                <a:off x="947738" y="1616076"/>
                <a:ext cx="4285239" cy="4244974"/>
              </a:xfrm>
            </p:spPr>
            <p:txBody>
              <a:bodyPr/>
              <a:lstStyle/>
              <a:p>
                <a:r>
                  <a:rPr lang="en-US" sz="2400" b="1" dirty="0">
                    <a:solidFill>
                      <a:schemeClr val="tx1"/>
                    </a:solidFill>
                  </a:rPr>
                  <a:t>Step 1: </a:t>
                </a:r>
                <a:r>
                  <a:rPr lang="en-US" sz="2400" dirty="0">
                    <a:solidFill>
                      <a:schemeClr val="tx1"/>
                    </a:solidFill>
                  </a:rPr>
                  <a:t>Standardize the data </a:t>
                </a:r>
              </a:p>
              <a:p>
                <a:pPr lvl="1"/>
                <a:r>
                  <a:rPr lang="en-US" sz="2400" dirty="0">
                    <a:solidFill>
                      <a:schemeClr val="tx1"/>
                    </a:solidFill>
                  </a:rPr>
                  <a:t>Given a dataset </a:t>
                </a:r>
                <a14:m>
                  <m:oMath xmlns:m="http://schemas.openxmlformats.org/officeDocument/2006/math">
                    <m:r>
                      <a:rPr lang="en-US" sz="2400" i="1" dirty="0" smtClean="0">
                        <a:solidFill>
                          <a:schemeClr val="tx1"/>
                        </a:solidFill>
                        <a:latin typeface="Cambria Math" panose="02040503050406030204" pitchFamily="18" charset="0"/>
                      </a:rPr>
                      <m:t>𝑋</m:t>
                    </m:r>
                  </m:oMath>
                </a14:m>
                <a:r>
                  <a:rPr lang="en-US" sz="2400" dirty="0">
                    <a:solidFill>
                      <a:schemeClr val="tx1"/>
                    </a:solidFill>
                  </a:rPr>
                  <a:t> with </a:t>
                </a:r>
                <a14:m>
                  <m:oMath xmlns:m="http://schemas.openxmlformats.org/officeDocument/2006/math">
                    <m:r>
                      <a:rPr lang="en-US" sz="2400" i="1" dirty="0" smtClean="0">
                        <a:solidFill>
                          <a:schemeClr val="tx1"/>
                        </a:solidFill>
                        <a:latin typeface="Cambria Math" panose="02040503050406030204" pitchFamily="18" charset="0"/>
                      </a:rPr>
                      <m:t>𝑚</m:t>
                    </m:r>
                  </m:oMath>
                </a14:m>
                <a:r>
                  <a:rPr lang="en-US" sz="2400" dirty="0">
                    <a:solidFill>
                      <a:schemeClr val="tx1"/>
                    </a:solidFill>
                  </a:rPr>
                  <a:t> samples and </a:t>
                </a:r>
                <a14:m>
                  <m:oMath xmlns:m="http://schemas.openxmlformats.org/officeDocument/2006/math">
                    <m:r>
                      <a:rPr lang="en-US" sz="2400" i="1" dirty="0" smtClean="0">
                        <a:solidFill>
                          <a:schemeClr val="tx1"/>
                        </a:solidFill>
                        <a:latin typeface="Cambria Math" panose="02040503050406030204" pitchFamily="18" charset="0"/>
                      </a:rPr>
                      <m:t>𝑛</m:t>
                    </m:r>
                  </m:oMath>
                </a14:m>
                <a:r>
                  <a:rPr lang="en-US" sz="2400" dirty="0">
                    <a:solidFill>
                      <a:schemeClr val="tx1"/>
                    </a:solidFill>
                  </a:rPr>
                  <a:t> features:</a:t>
                </a:r>
              </a:p>
              <a:p>
                <a:pPr lvl="1"/>
                <a:r>
                  <a:rPr lang="en-US" sz="2400" dirty="0">
                    <a:solidFill>
                      <a:schemeClr val="tx1"/>
                    </a:solidFill>
                  </a:rPr>
                  <a:t>Compute mean of each feature</a:t>
                </a:r>
              </a:p>
              <a:p>
                <a:pPr lvl="1"/>
                <a:r>
                  <a:rPr lang="en-US" sz="2400" dirty="0">
                    <a:solidFill>
                      <a:schemeClr val="tx1"/>
                    </a:solidFill>
                  </a:rPr>
                  <a:t>Subtract the mean from each feature </a:t>
                </a:r>
                <a14:m>
                  <m:oMath xmlns:m="http://schemas.openxmlformats.org/officeDocument/2006/math">
                    <m:sSub>
                      <m:sSubPr>
                        <m:ctrlPr>
                          <a:rPr lang="sv-SE" sz="3200" b="0" i="1" dirty="0" smtClean="0">
                            <a:solidFill>
                              <a:schemeClr val="tx1"/>
                            </a:solidFill>
                            <a:latin typeface="Cambria Math" panose="02040503050406030204" pitchFamily="18" charset="0"/>
                          </a:rPr>
                        </m:ctrlPr>
                      </m:sSubPr>
                      <m:e>
                        <m:r>
                          <a:rPr lang="en-US" sz="3200" i="1" dirty="0" smtClean="0">
                            <a:solidFill>
                              <a:schemeClr val="tx1"/>
                            </a:solidFill>
                            <a:latin typeface="Cambria Math" panose="02040503050406030204" pitchFamily="18" charset="0"/>
                          </a:rPr>
                          <m:t>𝑋</m:t>
                        </m:r>
                      </m:e>
                      <m:sub>
                        <m:r>
                          <a:rPr lang="sv-SE" sz="3200" b="0" i="1" dirty="0" smtClean="0">
                            <a:solidFill>
                              <a:schemeClr val="tx1"/>
                            </a:solidFill>
                            <a:latin typeface="Cambria Math" panose="02040503050406030204" pitchFamily="18" charset="0"/>
                          </a:rPr>
                          <m:t>𝑐𝑒𝑛𝑡𝑒𝑟𝑒𝑑</m:t>
                        </m:r>
                      </m:sub>
                    </m:sSub>
                    <m:r>
                      <a:rPr lang="en-US" sz="3200" i="1" dirty="0" smtClean="0">
                        <a:solidFill>
                          <a:schemeClr val="tx1"/>
                        </a:solidFill>
                        <a:latin typeface="Cambria Math" panose="02040503050406030204" pitchFamily="18" charset="0"/>
                      </a:rPr>
                      <m:t>​=</m:t>
                    </m:r>
                    <m:r>
                      <a:rPr lang="en-US" sz="3200" i="1" dirty="0" smtClean="0">
                        <a:solidFill>
                          <a:schemeClr val="tx1"/>
                        </a:solidFill>
                        <a:latin typeface="Cambria Math" panose="02040503050406030204" pitchFamily="18" charset="0"/>
                      </a:rPr>
                      <m:t>𝑋</m:t>
                    </m:r>
                    <m:r>
                      <a:rPr lang="en-US" sz="3200" i="1" dirty="0" smtClean="0">
                        <a:solidFill>
                          <a:schemeClr val="tx1"/>
                        </a:solidFill>
                        <a:latin typeface="Cambria Math" panose="02040503050406030204" pitchFamily="18" charset="0"/>
                      </a:rPr>
                      <m:t>−</m:t>
                    </m:r>
                    <m:r>
                      <a:rPr lang="el-GR" sz="3200" i="1" dirty="0" smtClean="0">
                        <a:solidFill>
                          <a:schemeClr val="tx1"/>
                        </a:solidFill>
                        <a:latin typeface="Cambria Math" panose="02040503050406030204" pitchFamily="18" charset="0"/>
                      </a:rPr>
                      <m:t>𝜇</m:t>
                    </m:r>
                  </m:oMath>
                </a14:m>
                <a:endParaRPr lang="en-US" sz="2400" dirty="0">
                  <a:solidFill>
                    <a:schemeClr val="tx1"/>
                  </a:solidFill>
                </a:endParaRPr>
              </a:p>
            </p:txBody>
          </p:sp>
        </mc:Choice>
        <mc:Fallback>
          <p:sp>
            <p:nvSpPr>
              <p:cNvPr id="3" name="Content Placeholder 2">
                <a:extLst>
                  <a:ext uri="{FF2B5EF4-FFF2-40B4-BE49-F238E27FC236}">
                    <a16:creationId xmlns:a16="http://schemas.microsoft.com/office/drawing/2014/main" id="{BA8F23DF-6CAF-5F1C-5786-24E83DB0D478}"/>
                  </a:ext>
                </a:extLst>
              </p:cNvPr>
              <p:cNvSpPr>
                <a:spLocks noGrp="1" noRot="1" noChangeAspect="1" noMove="1" noResize="1" noEditPoints="1" noAdjustHandles="1" noChangeArrowheads="1" noChangeShapeType="1" noTextEdit="1"/>
              </p:cNvSpPr>
              <p:nvPr>
                <p:ph sz="quarter" idx="13"/>
              </p:nvPr>
            </p:nvSpPr>
            <p:spPr>
              <a:xfrm>
                <a:off x="947738" y="1616076"/>
                <a:ext cx="4285239" cy="4244974"/>
              </a:xfrm>
              <a:blipFill>
                <a:blip r:embed="rId2"/>
                <a:stretch>
                  <a:fillRect l="-1775" t="-3284" r="-4438"/>
                </a:stretch>
              </a:blipFill>
            </p:spPr>
            <p:txBody>
              <a:bodyPr/>
              <a:lstStyle/>
              <a:p>
                <a:r>
                  <a:rPr lang="en-US">
                    <a:noFill/>
                  </a:rPr>
                  <a:t> </a:t>
                </a:r>
              </a:p>
            </p:txBody>
          </p:sp>
        </mc:Fallback>
      </mc:AlternateContent>
      <p:pic>
        <p:nvPicPr>
          <p:cNvPr id="5" name="Picture 4" descr="A group of numbers and symbols&#10;&#10;AI-generated content may be incorrect.">
            <a:extLst>
              <a:ext uri="{FF2B5EF4-FFF2-40B4-BE49-F238E27FC236}">
                <a16:creationId xmlns:a16="http://schemas.microsoft.com/office/drawing/2014/main" id="{FF33DCC3-A49D-635F-3F62-68A740A6D7F1}"/>
              </a:ext>
            </a:extLst>
          </p:cNvPr>
          <p:cNvPicPr>
            <a:picLocks noChangeAspect="1"/>
          </p:cNvPicPr>
          <p:nvPr/>
        </p:nvPicPr>
        <p:blipFill>
          <a:blip r:embed="rId3"/>
          <a:stretch>
            <a:fillRect/>
          </a:stretch>
        </p:blipFill>
        <p:spPr>
          <a:xfrm>
            <a:off x="5684223" y="759620"/>
            <a:ext cx="4089400" cy="1917700"/>
          </a:xfrm>
          <a:prstGeom prst="rect">
            <a:avLst/>
          </a:prstGeom>
        </p:spPr>
      </p:pic>
      <p:pic>
        <p:nvPicPr>
          <p:cNvPr id="7" name="Picture 6" descr="A close-up of a word&#10;&#10;AI-generated content may be incorrect.">
            <a:extLst>
              <a:ext uri="{FF2B5EF4-FFF2-40B4-BE49-F238E27FC236}">
                <a16:creationId xmlns:a16="http://schemas.microsoft.com/office/drawing/2014/main" id="{C6BF35FE-57D0-252D-6C47-9F4D2C5C71F1}"/>
              </a:ext>
            </a:extLst>
          </p:cNvPr>
          <p:cNvPicPr>
            <a:picLocks noChangeAspect="1"/>
          </p:cNvPicPr>
          <p:nvPr/>
        </p:nvPicPr>
        <p:blipFill>
          <a:blip r:embed="rId4"/>
          <a:stretch>
            <a:fillRect/>
          </a:stretch>
        </p:blipFill>
        <p:spPr>
          <a:xfrm>
            <a:off x="5080578" y="2799485"/>
            <a:ext cx="4813300" cy="1003300"/>
          </a:xfrm>
          <a:prstGeom prst="rect">
            <a:avLst/>
          </a:prstGeom>
        </p:spPr>
      </p:pic>
      <p:pic>
        <p:nvPicPr>
          <p:cNvPr id="9" name="Picture 8" descr="A group of black text&#10;&#10;AI-generated content may be incorrect.">
            <a:extLst>
              <a:ext uri="{FF2B5EF4-FFF2-40B4-BE49-F238E27FC236}">
                <a16:creationId xmlns:a16="http://schemas.microsoft.com/office/drawing/2014/main" id="{D5893962-EA59-98BD-7B91-BA2DB9D515FC}"/>
              </a:ext>
            </a:extLst>
          </p:cNvPr>
          <p:cNvPicPr>
            <a:picLocks noChangeAspect="1"/>
          </p:cNvPicPr>
          <p:nvPr/>
        </p:nvPicPr>
        <p:blipFill>
          <a:blip r:embed="rId5"/>
          <a:stretch>
            <a:fillRect/>
          </a:stretch>
        </p:blipFill>
        <p:spPr>
          <a:xfrm>
            <a:off x="5080578" y="3801884"/>
            <a:ext cx="6769100" cy="1828800"/>
          </a:xfrm>
          <a:prstGeom prst="rect">
            <a:avLst/>
          </a:prstGeom>
        </p:spPr>
      </p:pic>
    </p:spTree>
    <p:extLst>
      <p:ext uri="{BB962C8B-B14F-4D97-AF65-F5344CB8AC3E}">
        <p14:creationId xmlns:p14="http://schemas.microsoft.com/office/powerpoint/2010/main" val="39126999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9BC4C1-5F0F-F711-3682-08131EBB0512}"/>
              </a:ext>
            </a:extLst>
          </p:cNvPr>
          <p:cNvSpPr>
            <a:spLocks noGrp="1"/>
          </p:cNvSpPr>
          <p:nvPr>
            <p:ph type="title"/>
          </p:nvPr>
        </p:nvSpPr>
        <p:spPr/>
        <p:txBody>
          <a:bodyPr/>
          <a:lstStyle/>
          <a:p>
            <a:r>
              <a:rPr lang="en-US" dirty="0"/>
              <a:t>PCA</a:t>
            </a:r>
          </a:p>
        </p:txBody>
      </p:sp>
      <p:sp>
        <p:nvSpPr>
          <p:cNvPr id="3" name="Content Placeholder 2">
            <a:extLst>
              <a:ext uri="{FF2B5EF4-FFF2-40B4-BE49-F238E27FC236}">
                <a16:creationId xmlns:a16="http://schemas.microsoft.com/office/drawing/2014/main" id="{2AA22E1B-51D6-A77E-BE8A-017F9BB08D7A}"/>
              </a:ext>
            </a:extLst>
          </p:cNvPr>
          <p:cNvSpPr>
            <a:spLocks noGrp="1"/>
          </p:cNvSpPr>
          <p:nvPr>
            <p:ph sz="quarter" idx="13"/>
          </p:nvPr>
        </p:nvSpPr>
        <p:spPr>
          <a:xfrm>
            <a:off x="947738" y="1776413"/>
            <a:ext cx="4247717" cy="4244974"/>
          </a:xfrm>
        </p:spPr>
        <p:txBody>
          <a:bodyPr/>
          <a:lstStyle/>
          <a:p>
            <a:r>
              <a:rPr lang="en-US" sz="2400" dirty="0">
                <a:solidFill>
                  <a:schemeClr val="tx1"/>
                </a:solidFill>
              </a:rPr>
              <a:t>Step 2: Compute the Covariance Matrix</a:t>
            </a:r>
          </a:p>
          <a:p>
            <a:pPr marL="0" indent="0">
              <a:buNone/>
            </a:pPr>
            <a:endParaRPr lang="en-US" sz="2400" dirty="0">
              <a:solidFill>
                <a:schemeClr val="tx1"/>
              </a:solidFill>
            </a:endParaRPr>
          </a:p>
          <a:p>
            <a:pPr lvl="1"/>
            <a:r>
              <a:rPr lang="en-US" sz="2400" dirty="0">
                <a:solidFill>
                  <a:schemeClr val="tx1"/>
                </a:solidFill>
              </a:rPr>
              <a:t>The Covariance Matrix describes how different features vary together</a:t>
            </a:r>
          </a:p>
        </p:txBody>
      </p:sp>
      <p:pic>
        <p:nvPicPr>
          <p:cNvPr id="5" name="Picture 4" descr="A screenshot of a math problem&#10;&#10;AI-generated content may be incorrect.">
            <a:extLst>
              <a:ext uri="{FF2B5EF4-FFF2-40B4-BE49-F238E27FC236}">
                <a16:creationId xmlns:a16="http://schemas.microsoft.com/office/drawing/2014/main" id="{1A5B55E0-8818-B276-D964-FBECF675C2F3}"/>
              </a:ext>
            </a:extLst>
          </p:cNvPr>
          <p:cNvPicPr>
            <a:picLocks noChangeAspect="1"/>
          </p:cNvPicPr>
          <p:nvPr/>
        </p:nvPicPr>
        <p:blipFill>
          <a:blip r:embed="rId2"/>
          <a:stretch>
            <a:fillRect/>
          </a:stretch>
        </p:blipFill>
        <p:spPr>
          <a:xfrm>
            <a:off x="5504007" y="1579999"/>
            <a:ext cx="6559550" cy="3698001"/>
          </a:xfrm>
          <a:prstGeom prst="rect">
            <a:avLst/>
          </a:prstGeom>
        </p:spPr>
      </p:pic>
    </p:spTree>
    <p:extLst>
      <p:ext uri="{BB962C8B-B14F-4D97-AF65-F5344CB8AC3E}">
        <p14:creationId xmlns:p14="http://schemas.microsoft.com/office/powerpoint/2010/main" val="10844424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B61B63-2C91-5EE2-8397-EA0DDAE589E5}"/>
              </a:ext>
            </a:extLst>
          </p:cNvPr>
          <p:cNvSpPr>
            <a:spLocks noGrp="1"/>
          </p:cNvSpPr>
          <p:nvPr>
            <p:ph type="title"/>
          </p:nvPr>
        </p:nvSpPr>
        <p:spPr/>
        <p:txBody>
          <a:bodyPr/>
          <a:lstStyle/>
          <a:p>
            <a:r>
              <a:rPr lang="en-US" dirty="0"/>
              <a:t>PCA</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E198BDA7-E454-A246-9A59-E0D0AC528FE6}"/>
                  </a:ext>
                </a:extLst>
              </p:cNvPr>
              <p:cNvSpPr>
                <a:spLocks noGrp="1"/>
              </p:cNvSpPr>
              <p:nvPr>
                <p:ph sz="quarter" idx="13"/>
              </p:nvPr>
            </p:nvSpPr>
            <p:spPr>
              <a:xfrm>
                <a:off x="947738" y="1776413"/>
                <a:ext cx="10994880" cy="4244974"/>
              </a:xfrm>
            </p:spPr>
            <p:txBody>
              <a:bodyPr/>
              <a:lstStyle/>
              <a:p>
                <a:r>
                  <a:rPr lang="en-US" sz="2400" dirty="0">
                    <a:solidFill>
                      <a:schemeClr val="tx1"/>
                    </a:solidFill>
                  </a:rPr>
                  <a:t>Step 3: Compute Eigenvalues and Eigenvectors</a:t>
                </a:r>
              </a:p>
              <a:p>
                <a:pPr marL="0" indent="0">
                  <a:buNone/>
                </a:pPr>
                <a:endParaRPr lang="en-US" sz="2400" dirty="0">
                  <a:solidFill>
                    <a:schemeClr val="tx1"/>
                  </a:solidFill>
                </a:endParaRPr>
              </a:p>
              <a:p>
                <a:pPr lvl="1"/>
                <a:r>
                  <a:rPr lang="en-US" sz="2400" dirty="0">
                    <a:solidFill>
                      <a:schemeClr val="tx1"/>
                    </a:solidFill>
                  </a:rPr>
                  <a:t>Solve the eigenvalue equation:   </a:t>
                </a:r>
                <a14:m>
                  <m:oMath xmlns:m="http://schemas.openxmlformats.org/officeDocument/2006/math">
                    <m:r>
                      <a:rPr lang="en-US" sz="2400" i="1" dirty="0" smtClean="0">
                        <a:solidFill>
                          <a:schemeClr val="tx1"/>
                        </a:solidFill>
                        <a:latin typeface="Cambria Math" panose="02040503050406030204" pitchFamily="18" charset="0"/>
                      </a:rPr>
                      <m:t>𝐶𝑣</m:t>
                    </m:r>
                    <m:r>
                      <a:rPr lang="en-US" sz="2400" i="1" dirty="0" smtClean="0">
                        <a:solidFill>
                          <a:schemeClr val="tx1"/>
                        </a:solidFill>
                        <a:latin typeface="Cambria Math" panose="02040503050406030204" pitchFamily="18" charset="0"/>
                      </a:rPr>
                      <m:t> =</m:t>
                    </m:r>
                    <m:r>
                      <a:rPr lang="en-US" sz="2400" i="1" dirty="0" smtClean="0">
                        <a:solidFill>
                          <a:schemeClr val="tx1"/>
                        </a:solidFill>
                        <a:latin typeface="Cambria Math" panose="02040503050406030204" pitchFamily="18" charset="0"/>
                      </a:rPr>
                      <m:t>𝜆</m:t>
                    </m:r>
                    <m:r>
                      <a:rPr lang="en-US" sz="2400" i="1" dirty="0" smtClean="0">
                        <a:solidFill>
                          <a:schemeClr val="tx1"/>
                        </a:solidFill>
                        <a:latin typeface="Cambria Math" panose="02040503050406030204" pitchFamily="18" charset="0"/>
                      </a:rPr>
                      <m:t> </m:t>
                    </m:r>
                    <m:r>
                      <a:rPr lang="en-US" sz="2400" i="1" dirty="0" smtClean="0">
                        <a:solidFill>
                          <a:schemeClr val="tx1"/>
                        </a:solidFill>
                        <a:latin typeface="Cambria Math" panose="02040503050406030204" pitchFamily="18" charset="0"/>
                      </a:rPr>
                      <m:t>𝑣</m:t>
                    </m:r>
                    <m:r>
                      <a:rPr lang="sv-SE" sz="2400" b="0" i="0" dirty="0" smtClean="0">
                        <a:solidFill>
                          <a:schemeClr val="tx1"/>
                        </a:solidFill>
                        <a:latin typeface="Cambria Math" panose="02040503050406030204" pitchFamily="18" charset="0"/>
                      </a:rPr>
                      <m:t> </m:t>
                    </m:r>
                  </m:oMath>
                </a14:m>
                <a:endParaRPr lang="sv-SE" sz="2400" b="0" dirty="0">
                  <a:solidFill>
                    <a:schemeClr val="tx1"/>
                  </a:solidFill>
                </a:endParaRPr>
              </a:p>
              <a:p>
                <a:pPr lvl="2"/>
                <a:r>
                  <a:rPr lang="en-US" sz="2400" dirty="0">
                    <a:solidFill>
                      <a:schemeClr val="tx1"/>
                    </a:solidFill>
                  </a:rPr>
                  <a:t>Where v is an eigenvector (principal component),</a:t>
                </a:r>
              </a:p>
              <a:p>
                <a:pPr marL="914400" lvl="2" indent="0">
                  <a:buNone/>
                </a:pPr>
                <a:endParaRPr lang="en-US" sz="2400" dirty="0">
                  <a:solidFill>
                    <a:schemeClr val="tx1"/>
                  </a:solidFill>
                </a:endParaRPr>
              </a:p>
              <a:p>
                <a:pPr lvl="2"/>
                <a14:m>
                  <m:oMath xmlns:m="http://schemas.openxmlformats.org/officeDocument/2006/math">
                    <m:r>
                      <a:rPr lang="en-US" sz="2400" i="1" dirty="0" smtClean="0">
                        <a:solidFill>
                          <a:schemeClr val="tx1"/>
                        </a:solidFill>
                        <a:latin typeface="Cambria Math" panose="02040503050406030204" pitchFamily="18" charset="0"/>
                      </a:rPr>
                      <m:t>𝜆</m:t>
                    </m:r>
                  </m:oMath>
                </a14:m>
                <a:r>
                  <a:rPr lang="en-US" sz="2400" dirty="0">
                    <a:solidFill>
                      <a:schemeClr val="tx1"/>
                    </a:solidFill>
                  </a:rPr>
                  <a:t> is an eigenvalue (variance captured by the principal component)</a:t>
                </a:r>
              </a:p>
              <a:p>
                <a:pPr marL="914400" lvl="2" indent="0">
                  <a:buNone/>
                </a:pPr>
                <a:endParaRPr lang="en-US" sz="2200" dirty="0">
                  <a:solidFill>
                    <a:schemeClr val="tx1"/>
                  </a:solidFill>
                </a:endParaRPr>
              </a:p>
            </p:txBody>
          </p:sp>
        </mc:Choice>
        <mc:Fallback>
          <p:sp>
            <p:nvSpPr>
              <p:cNvPr id="3" name="Content Placeholder 2">
                <a:extLst>
                  <a:ext uri="{FF2B5EF4-FFF2-40B4-BE49-F238E27FC236}">
                    <a16:creationId xmlns:a16="http://schemas.microsoft.com/office/drawing/2014/main" id="{E198BDA7-E454-A246-9A59-E0D0AC528FE6}"/>
                  </a:ext>
                </a:extLst>
              </p:cNvPr>
              <p:cNvSpPr>
                <a:spLocks noGrp="1" noRot="1" noChangeAspect="1" noMove="1" noResize="1" noEditPoints="1" noAdjustHandles="1" noChangeArrowheads="1" noChangeShapeType="1" noTextEdit="1"/>
              </p:cNvSpPr>
              <p:nvPr>
                <p:ph sz="quarter" idx="13"/>
              </p:nvPr>
            </p:nvSpPr>
            <p:spPr>
              <a:xfrm>
                <a:off x="947738" y="1776413"/>
                <a:ext cx="10994880" cy="4244974"/>
              </a:xfrm>
              <a:blipFill>
                <a:blip r:embed="rId2"/>
                <a:stretch>
                  <a:fillRect l="-692" t="-297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 name="Content Placeholder 2">
                <a:extLst>
                  <a:ext uri="{FF2B5EF4-FFF2-40B4-BE49-F238E27FC236}">
                    <a16:creationId xmlns:a16="http://schemas.microsoft.com/office/drawing/2014/main" id="{422B9D2F-5D3C-4C27-A5D8-0ED467EAB80F}"/>
                  </a:ext>
                </a:extLst>
              </p:cNvPr>
              <p:cNvSpPr txBox="1">
                <a:spLocks/>
              </p:cNvSpPr>
              <p:nvPr/>
            </p:nvSpPr>
            <p:spPr>
              <a:xfrm>
                <a:off x="1488064" y="4519614"/>
                <a:ext cx="9928081" cy="1077622"/>
              </a:xfrm>
              <a:prstGeom prst="rect">
                <a:avLst/>
              </a:prstGeom>
            </p:spPr>
            <p:txBody>
              <a:bodyPr vert="horz" lIns="91440" tIns="45720" rIns="91440" bIns="45720" rtlCol="0">
                <a:noAutofit/>
              </a:bodyPr>
              <a:lstStyle>
                <a:lvl1pPr marL="228600" indent="-228600" algn="l" defTabSz="914400" rtl="0" eaLnBrk="1" latinLnBrk="0" hangingPunct="1">
                  <a:lnSpc>
                    <a:spcPts val="2120"/>
                  </a:lnSpc>
                  <a:spcBef>
                    <a:spcPts val="300"/>
                  </a:spcBef>
                  <a:buFont typeface="Arial" panose="020B0604020202020204" pitchFamily="34" charset="0"/>
                  <a:buChar char="•"/>
                  <a:defRPr sz="1600" kern="1200" baseline="0">
                    <a:solidFill>
                      <a:schemeClr val="tx1">
                        <a:lumMod val="65000"/>
                        <a:lumOff val="35000"/>
                      </a:schemeClr>
                    </a:solidFill>
                    <a:latin typeface="Work Sans"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baseline="0">
                    <a:solidFill>
                      <a:schemeClr val="tx1">
                        <a:lumMod val="65000"/>
                        <a:lumOff val="35000"/>
                      </a:schemeClr>
                    </a:solidFill>
                    <a:latin typeface="Work Sans" pitchFamily="2"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200" kern="1200" baseline="0">
                    <a:solidFill>
                      <a:schemeClr val="tx1">
                        <a:lumMod val="65000"/>
                        <a:lumOff val="35000"/>
                      </a:schemeClr>
                    </a:solidFill>
                    <a:latin typeface="Work Sans" pitchFamily="2"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000" kern="1200" baseline="0">
                    <a:solidFill>
                      <a:schemeClr val="tx1">
                        <a:lumMod val="65000"/>
                        <a:lumOff val="35000"/>
                      </a:schemeClr>
                    </a:solidFill>
                    <a:latin typeface="Work Sans" pitchFamily="2"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00" kern="1200" baseline="0">
                    <a:solidFill>
                      <a:schemeClr val="tx1">
                        <a:lumMod val="65000"/>
                        <a:lumOff val="35000"/>
                      </a:schemeClr>
                    </a:solidFill>
                    <a:latin typeface="Work Sans"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solidFill>
                      <a:schemeClr val="tx1"/>
                    </a:solidFill>
                  </a:rPr>
                  <a:t>To find the eigenvalues, solve:</a:t>
                </a:r>
              </a:p>
              <a:p>
                <a:pPr marL="457200" lvl="1" indent="0">
                  <a:buNone/>
                </a:pPr>
                <a:r>
                  <a:rPr lang="en-US" sz="2200" dirty="0">
                    <a:solidFill>
                      <a:schemeClr val="tx1"/>
                    </a:solidFill>
                  </a:rPr>
                  <a:t>	</a:t>
                </a:r>
                <a14:m>
                  <m:oMath xmlns:m="http://schemas.openxmlformats.org/officeDocument/2006/math">
                    <m:r>
                      <m:rPr>
                        <m:sty m:val="p"/>
                      </m:rPr>
                      <a:rPr lang="en-US" sz="2200" i="1" dirty="0" smtClean="0">
                        <a:solidFill>
                          <a:schemeClr val="tx1"/>
                        </a:solidFill>
                        <a:latin typeface="Cambria Math" panose="02040503050406030204" pitchFamily="18" charset="0"/>
                      </a:rPr>
                      <m:t>det</m:t>
                    </m:r>
                    <m:r>
                      <a:rPr lang="en-US" sz="2200" i="1" dirty="0">
                        <a:solidFill>
                          <a:schemeClr val="tx1"/>
                        </a:solidFill>
                        <a:latin typeface="Cambria Math" panose="02040503050406030204" pitchFamily="18" charset="0"/>
                      </a:rPr>
                      <m:t>⁡</m:t>
                    </m:r>
                    <m:r>
                      <a:rPr lang="en-US" sz="2200" i="1" dirty="0" smtClean="0">
                        <a:solidFill>
                          <a:schemeClr val="tx1"/>
                        </a:solidFill>
                        <a:latin typeface="Cambria Math" panose="02040503050406030204" pitchFamily="18" charset="0"/>
                      </a:rPr>
                      <m:t>(</m:t>
                    </m:r>
                    <m:r>
                      <a:rPr lang="en-US" sz="2200" i="1" dirty="0" smtClean="0">
                        <a:solidFill>
                          <a:schemeClr val="tx1"/>
                        </a:solidFill>
                        <a:latin typeface="Cambria Math" panose="02040503050406030204" pitchFamily="18" charset="0"/>
                      </a:rPr>
                      <m:t>𝐶</m:t>
                    </m:r>
                    <m:r>
                      <a:rPr lang="en-US" sz="2200" i="1" dirty="0">
                        <a:solidFill>
                          <a:schemeClr val="tx1"/>
                        </a:solidFill>
                        <a:latin typeface="Cambria Math" panose="02040503050406030204" pitchFamily="18" charset="0"/>
                      </a:rPr>
                      <m:t> </m:t>
                    </m:r>
                    <m:r>
                      <a:rPr lang="en-US" sz="2200" i="1" dirty="0" smtClean="0">
                        <a:solidFill>
                          <a:schemeClr val="tx1"/>
                        </a:solidFill>
                        <a:latin typeface="Cambria Math" panose="02040503050406030204" pitchFamily="18" charset="0"/>
                      </a:rPr>
                      <m:t>−</m:t>
                    </m:r>
                    <m:r>
                      <a:rPr lang="en-US" sz="2200" i="1" dirty="0" smtClean="0">
                        <a:solidFill>
                          <a:schemeClr val="tx1"/>
                        </a:solidFill>
                        <a:latin typeface="Cambria Math" panose="02040503050406030204" pitchFamily="18" charset="0"/>
                      </a:rPr>
                      <m:t>𝜆</m:t>
                    </m:r>
                    <m:r>
                      <a:rPr lang="en-US" sz="2200" i="1" dirty="0" smtClean="0">
                        <a:solidFill>
                          <a:schemeClr val="tx1"/>
                        </a:solidFill>
                        <a:latin typeface="Cambria Math" panose="02040503050406030204" pitchFamily="18" charset="0"/>
                      </a:rPr>
                      <m:t>𝐼</m:t>
                    </m:r>
                    <m:r>
                      <a:rPr lang="en-US" sz="2200" i="1" dirty="0" smtClean="0">
                        <a:solidFill>
                          <a:schemeClr val="tx1"/>
                        </a:solidFill>
                        <a:latin typeface="Cambria Math" panose="02040503050406030204" pitchFamily="18" charset="0"/>
                      </a:rPr>
                      <m:t>) = 0</m:t>
                    </m:r>
                  </m:oMath>
                </a14:m>
                <a:endParaRPr lang="en-US" sz="2200" dirty="0">
                  <a:solidFill>
                    <a:schemeClr val="tx1"/>
                  </a:solidFill>
                </a:endParaRPr>
              </a:p>
              <a:p>
                <a:pPr marL="457200" lvl="1" indent="0">
                  <a:buNone/>
                </a:pPr>
                <a:endParaRPr lang="en-US" sz="2200" dirty="0">
                  <a:solidFill>
                    <a:schemeClr val="tx1"/>
                  </a:solidFill>
                </a:endParaRPr>
              </a:p>
              <a:p>
                <a:pPr marL="457200" lvl="1" indent="0">
                  <a:buNone/>
                </a:pPr>
                <a:r>
                  <a:rPr lang="en-US" sz="2200" dirty="0">
                    <a:solidFill>
                      <a:schemeClr val="tx1"/>
                    </a:solidFill>
                  </a:rPr>
                  <a:t>This results in </a:t>
                </a:r>
                <a14:m>
                  <m:oMath xmlns:m="http://schemas.openxmlformats.org/officeDocument/2006/math">
                    <m:r>
                      <a:rPr lang="en-US" sz="2200" i="1" dirty="0" smtClean="0">
                        <a:solidFill>
                          <a:schemeClr val="tx1"/>
                        </a:solidFill>
                        <a:latin typeface="Cambria Math" panose="02040503050406030204" pitchFamily="18" charset="0"/>
                      </a:rPr>
                      <m:t>𝑛</m:t>
                    </m:r>
                  </m:oMath>
                </a14:m>
                <a:r>
                  <a:rPr lang="en-US" sz="2200" dirty="0">
                    <a:solidFill>
                      <a:schemeClr val="tx1"/>
                    </a:solidFill>
                  </a:rPr>
                  <a:t> eigenvalues </a:t>
                </a:r>
                <a14:m>
                  <m:oMath xmlns:m="http://schemas.openxmlformats.org/officeDocument/2006/math">
                    <m:sSub>
                      <m:sSubPr>
                        <m:ctrlPr>
                          <a:rPr lang="en-US" sz="2200" i="1" dirty="0" smtClean="0">
                            <a:solidFill>
                              <a:schemeClr val="tx1"/>
                            </a:solidFill>
                            <a:latin typeface="Cambria Math" panose="02040503050406030204" pitchFamily="18" charset="0"/>
                          </a:rPr>
                        </m:ctrlPr>
                      </m:sSubPr>
                      <m:e>
                        <m:r>
                          <a:rPr lang="en-US" sz="2200" i="1" dirty="0" smtClean="0">
                            <a:solidFill>
                              <a:schemeClr val="tx1"/>
                            </a:solidFill>
                            <a:latin typeface="Cambria Math" panose="02040503050406030204" pitchFamily="18" charset="0"/>
                          </a:rPr>
                          <m:t>𝜆</m:t>
                        </m:r>
                      </m:e>
                      <m:sub>
                        <m:r>
                          <a:rPr lang="en-US" sz="2200" i="1" dirty="0" smtClean="0">
                            <a:solidFill>
                              <a:schemeClr val="tx1"/>
                            </a:solidFill>
                            <a:latin typeface="Cambria Math" panose="02040503050406030204" pitchFamily="18" charset="0"/>
                          </a:rPr>
                          <m:t>1</m:t>
                        </m:r>
                      </m:sub>
                    </m:sSub>
                    <m:r>
                      <a:rPr lang="en-US" sz="2200" i="1" dirty="0" smtClean="0">
                        <a:solidFill>
                          <a:schemeClr val="tx1"/>
                        </a:solidFill>
                        <a:latin typeface="Cambria Math" panose="02040503050406030204" pitchFamily="18" charset="0"/>
                      </a:rPr>
                      <m:t>, </m:t>
                    </m:r>
                    <m:sSub>
                      <m:sSubPr>
                        <m:ctrlPr>
                          <a:rPr lang="en-US" sz="2200" i="1" dirty="0" smtClean="0">
                            <a:solidFill>
                              <a:schemeClr val="tx1"/>
                            </a:solidFill>
                            <a:latin typeface="Cambria Math" panose="02040503050406030204" pitchFamily="18" charset="0"/>
                          </a:rPr>
                        </m:ctrlPr>
                      </m:sSubPr>
                      <m:e>
                        <m:r>
                          <a:rPr lang="en-US" sz="2200" i="1" dirty="0" smtClean="0">
                            <a:solidFill>
                              <a:schemeClr val="tx1"/>
                            </a:solidFill>
                            <a:latin typeface="Cambria Math" panose="02040503050406030204" pitchFamily="18" charset="0"/>
                          </a:rPr>
                          <m:t>𝜆</m:t>
                        </m:r>
                      </m:e>
                      <m:sub>
                        <m:r>
                          <a:rPr lang="en-US" sz="2200" i="1" dirty="0" smtClean="0">
                            <a:solidFill>
                              <a:schemeClr val="tx1"/>
                            </a:solidFill>
                            <a:latin typeface="Cambria Math" panose="02040503050406030204" pitchFamily="18" charset="0"/>
                          </a:rPr>
                          <m:t>2</m:t>
                        </m:r>
                      </m:sub>
                    </m:sSub>
                    <m:r>
                      <a:rPr lang="en-US" sz="2200" i="1" dirty="0" smtClean="0">
                        <a:solidFill>
                          <a:schemeClr val="tx1"/>
                        </a:solidFill>
                        <a:latin typeface="Cambria Math" panose="02040503050406030204" pitchFamily="18" charset="0"/>
                      </a:rPr>
                      <m:t>, …, </m:t>
                    </m:r>
                    <m:sSub>
                      <m:sSubPr>
                        <m:ctrlPr>
                          <a:rPr lang="en-US" sz="2200" i="1" dirty="0" err="1" smtClean="0">
                            <a:solidFill>
                              <a:schemeClr val="tx1"/>
                            </a:solidFill>
                            <a:latin typeface="Cambria Math" panose="02040503050406030204" pitchFamily="18" charset="0"/>
                          </a:rPr>
                        </m:ctrlPr>
                      </m:sSubPr>
                      <m:e>
                        <m:r>
                          <a:rPr lang="en-US" sz="2200" i="1" dirty="0" smtClean="0">
                            <a:solidFill>
                              <a:schemeClr val="tx1"/>
                            </a:solidFill>
                            <a:latin typeface="Cambria Math" panose="02040503050406030204" pitchFamily="18" charset="0"/>
                          </a:rPr>
                          <m:t>𝜆</m:t>
                        </m:r>
                      </m:e>
                      <m:sub>
                        <m:r>
                          <a:rPr lang="en-US" sz="2200" i="1" dirty="0" err="1" smtClean="0">
                            <a:solidFill>
                              <a:schemeClr val="tx1"/>
                            </a:solidFill>
                            <a:latin typeface="Cambria Math" panose="02040503050406030204" pitchFamily="18" charset="0"/>
                          </a:rPr>
                          <m:t>𝑛</m:t>
                        </m:r>
                      </m:sub>
                    </m:sSub>
                  </m:oMath>
                </a14:m>
                <a:r>
                  <a:rPr lang="en-US" sz="2200" dirty="0">
                    <a:solidFill>
                      <a:schemeClr val="tx1"/>
                    </a:solidFill>
                  </a:rPr>
                  <a:t>, and their corresponding eigenvectors.</a:t>
                </a:r>
              </a:p>
              <a:p>
                <a:pPr marL="457200" lvl="1" indent="0">
                  <a:buNone/>
                </a:pPr>
                <a:endParaRPr lang="en-US" sz="2200" dirty="0">
                  <a:solidFill>
                    <a:schemeClr val="tx1"/>
                  </a:solidFill>
                </a:endParaRPr>
              </a:p>
            </p:txBody>
          </p:sp>
        </mc:Choice>
        <mc:Fallback>
          <p:sp>
            <p:nvSpPr>
              <p:cNvPr id="4" name="Content Placeholder 2">
                <a:extLst>
                  <a:ext uri="{FF2B5EF4-FFF2-40B4-BE49-F238E27FC236}">
                    <a16:creationId xmlns:a16="http://schemas.microsoft.com/office/drawing/2014/main" id="{422B9D2F-5D3C-4C27-A5D8-0ED467EAB80F}"/>
                  </a:ext>
                </a:extLst>
              </p:cNvPr>
              <p:cNvSpPr txBox="1">
                <a:spLocks noRot="1" noChangeAspect="1" noMove="1" noResize="1" noEditPoints="1" noAdjustHandles="1" noChangeArrowheads="1" noChangeShapeType="1" noTextEdit="1"/>
              </p:cNvSpPr>
              <p:nvPr/>
            </p:nvSpPr>
            <p:spPr>
              <a:xfrm>
                <a:off x="1488064" y="4519614"/>
                <a:ext cx="9928081" cy="1077622"/>
              </a:xfrm>
              <a:prstGeom prst="rect">
                <a:avLst/>
              </a:prstGeom>
              <a:blipFill>
                <a:blip r:embed="rId3"/>
                <a:stretch>
                  <a:fillRect l="-894" t="-11628" b="-73256"/>
                </a:stretch>
              </a:blipFill>
            </p:spPr>
            <p:txBody>
              <a:bodyPr/>
              <a:lstStyle/>
              <a:p>
                <a:r>
                  <a:rPr lang="en-US">
                    <a:noFill/>
                  </a:rPr>
                  <a:t> </a:t>
                </a:r>
              </a:p>
            </p:txBody>
          </p:sp>
        </mc:Fallback>
      </mc:AlternateContent>
    </p:spTree>
    <p:extLst>
      <p:ext uri="{BB962C8B-B14F-4D97-AF65-F5344CB8AC3E}">
        <p14:creationId xmlns:p14="http://schemas.microsoft.com/office/powerpoint/2010/main" val="45661638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5A44F3-C90E-0768-2F90-9731ECE6BA3B}"/>
              </a:ext>
            </a:extLst>
          </p:cNvPr>
          <p:cNvSpPr>
            <a:spLocks noGrp="1"/>
          </p:cNvSpPr>
          <p:nvPr>
            <p:ph type="title"/>
          </p:nvPr>
        </p:nvSpPr>
        <p:spPr/>
        <p:txBody>
          <a:bodyPr/>
          <a:lstStyle/>
          <a:p>
            <a:r>
              <a:rPr lang="en-US" dirty="0"/>
              <a:t>PCA</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AC839245-0906-6082-5D89-0A30B66F726F}"/>
                  </a:ext>
                </a:extLst>
              </p:cNvPr>
              <p:cNvSpPr>
                <a:spLocks noGrp="1"/>
              </p:cNvSpPr>
              <p:nvPr>
                <p:ph sz="quarter" idx="13"/>
              </p:nvPr>
            </p:nvSpPr>
            <p:spPr/>
            <p:txBody>
              <a:bodyPr/>
              <a:lstStyle/>
              <a:p>
                <a:r>
                  <a:rPr lang="en-US" sz="2400" dirty="0">
                    <a:solidFill>
                      <a:schemeClr val="tx1"/>
                    </a:solidFill>
                  </a:rPr>
                  <a:t>Step 4: Select top k principal components</a:t>
                </a:r>
              </a:p>
              <a:p>
                <a:pPr marL="0" indent="0">
                  <a:buNone/>
                </a:pPr>
                <a:endParaRPr lang="en-US" sz="2400" dirty="0">
                  <a:solidFill>
                    <a:schemeClr val="tx1"/>
                  </a:solidFill>
                </a:endParaRPr>
              </a:p>
              <a:p>
                <a:pPr lvl="1"/>
                <a:r>
                  <a:rPr lang="en-US" sz="2400" dirty="0">
                    <a:solidFill>
                      <a:schemeClr val="tx1"/>
                    </a:solidFill>
                  </a:rPr>
                  <a:t>Sort Eigenvalues in descending order. </a:t>
                </a:r>
                <a14:m>
                  <m:oMath xmlns:m="http://schemas.openxmlformats.org/officeDocument/2006/math">
                    <m:sSub>
                      <m:sSubPr>
                        <m:ctrlPr>
                          <a:rPr lang="sv-SE" sz="2400" b="0" i="1" dirty="0" smtClean="0">
                            <a:solidFill>
                              <a:schemeClr val="tx1"/>
                            </a:solidFill>
                            <a:latin typeface="Cambria Math" panose="02040503050406030204" pitchFamily="18" charset="0"/>
                          </a:rPr>
                        </m:ctrlPr>
                      </m:sSubPr>
                      <m:e>
                        <m:r>
                          <a:rPr lang="sv-SE" sz="2400" b="0" i="1" dirty="0" smtClean="0">
                            <a:solidFill>
                              <a:schemeClr val="tx1"/>
                            </a:solidFill>
                            <a:latin typeface="Cambria Math" panose="02040503050406030204" pitchFamily="18" charset="0"/>
                          </a:rPr>
                          <m:t>𝜆</m:t>
                        </m:r>
                      </m:e>
                      <m:sub>
                        <m:r>
                          <a:rPr lang="sv-SE" sz="2400" b="0" i="1" dirty="0" smtClean="0">
                            <a:solidFill>
                              <a:schemeClr val="tx1"/>
                            </a:solidFill>
                            <a:latin typeface="Cambria Math" panose="02040503050406030204" pitchFamily="18" charset="0"/>
                          </a:rPr>
                          <m:t>1</m:t>
                        </m:r>
                      </m:sub>
                    </m:sSub>
                    <m:r>
                      <a:rPr lang="el-GR" sz="2400" i="1" dirty="0" smtClean="0">
                        <a:solidFill>
                          <a:schemeClr val="tx1"/>
                        </a:solidFill>
                        <a:latin typeface="Cambria Math" panose="02040503050406030204" pitchFamily="18" charset="0"/>
                      </a:rPr>
                      <m:t>​</m:t>
                    </m:r>
                    <m:r>
                      <a:rPr lang="sv-SE" sz="2400" b="0" i="1" dirty="0" smtClean="0">
                        <a:solidFill>
                          <a:schemeClr val="tx1"/>
                        </a:solidFill>
                        <a:latin typeface="Cambria Math" panose="02040503050406030204" pitchFamily="18" charset="0"/>
                      </a:rPr>
                      <m:t>≥</m:t>
                    </m:r>
                    <m:sSub>
                      <m:sSubPr>
                        <m:ctrlPr>
                          <a:rPr lang="sv-SE" sz="2400" b="0" i="1" dirty="0" smtClean="0">
                            <a:solidFill>
                              <a:schemeClr val="tx1"/>
                            </a:solidFill>
                            <a:latin typeface="Cambria Math" panose="02040503050406030204" pitchFamily="18" charset="0"/>
                          </a:rPr>
                        </m:ctrlPr>
                      </m:sSubPr>
                      <m:e>
                        <m:r>
                          <a:rPr lang="sv-SE" sz="2400" b="0" i="1" dirty="0" smtClean="0">
                            <a:solidFill>
                              <a:schemeClr val="tx1"/>
                            </a:solidFill>
                            <a:latin typeface="Cambria Math" panose="02040503050406030204" pitchFamily="18" charset="0"/>
                          </a:rPr>
                          <m:t>𝜆</m:t>
                        </m:r>
                      </m:e>
                      <m:sub>
                        <m:r>
                          <a:rPr lang="sv-SE" sz="2400" b="0" i="1" dirty="0" smtClean="0">
                            <a:solidFill>
                              <a:schemeClr val="tx1"/>
                            </a:solidFill>
                            <a:latin typeface="Cambria Math" panose="02040503050406030204" pitchFamily="18" charset="0"/>
                          </a:rPr>
                          <m:t>2</m:t>
                        </m:r>
                      </m:sub>
                    </m:sSub>
                    <m:r>
                      <a:rPr lang="sv-SE" sz="2400" b="0" i="1" dirty="0" smtClean="0">
                        <a:solidFill>
                          <a:schemeClr val="tx1"/>
                        </a:solidFill>
                        <a:latin typeface="Cambria Math" panose="02040503050406030204" pitchFamily="18" charset="0"/>
                      </a:rPr>
                      <m:t>≥</m:t>
                    </m:r>
                    <m:r>
                      <a:rPr lang="el-GR" sz="2400" i="1" dirty="0" smtClean="0">
                        <a:solidFill>
                          <a:schemeClr val="tx1"/>
                        </a:solidFill>
                        <a:latin typeface="Cambria Math" panose="02040503050406030204" pitchFamily="18" charset="0"/>
                      </a:rPr>
                      <m:t>​</m:t>
                    </m:r>
                    <m:r>
                      <a:rPr lang="sv-SE" sz="2400" b="0" i="1" dirty="0" smtClean="0">
                        <a:solidFill>
                          <a:schemeClr val="tx1"/>
                        </a:solidFill>
                        <a:latin typeface="Cambria Math" panose="02040503050406030204" pitchFamily="18" charset="0"/>
                      </a:rPr>
                      <m:t>…≥</m:t>
                    </m:r>
                    <m:sSub>
                      <m:sSubPr>
                        <m:ctrlPr>
                          <a:rPr lang="sv-SE" sz="2400" b="0" i="1" dirty="0" smtClean="0">
                            <a:solidFill>
                              <a:schemeClr val="tx1"/>
                            </a:solidFill>
                            <a:latin typeface="Cambria Math" panose="02040503050406030204" pitchFamily="18" charset="0"/>
                          </a:rPr>
                        </m:ctrlPr>
                      </m:sSubPr>
                      <m:e>
                        <m:r>
                          <a:rPr lang="sv-SE" sz="2400" b="0" i="1" dirty="0" smtClean="0">
                            <a:solidFill>
                              <a:schemeClr val="tx1"/>
                            </a:solidFill>
                            <a:latin typeface="Cambria Math" panose="02040503050406030204" pitchFamily="18" charset="0"/>
                          </a:rPr>
                          <m:t>𝜆</m:t>
                        </m:r>
                      </m:e>
                      <m:sub>
                        <m:r>
                          <a:rPr lang="sv-SE" sz="2400" b="0" i="1" dirty="0" smtClean="0">
                            <a:solidFill>
                              <a:schemeClr val="tx1"/>
                            </a:solidFill>
                            <a:latin typeface="Cambria Math" panose="02040503050406030204" pitchFamily="18" charset="0"/>
                          </a:rPr>
                          <m:t>𝑘</m:t>
                        </m:r>
                      </m:sub>
                    </m:sSub>
                    <m:r>
                      <a:rPr lang="sv-SE" sz="2400" b="0" i="1" dirty="0" smtClean="0">
                        <a:solidFill>
                          <a:schemeClr val="tx1"/>
                        </a:solidFill>
                        <a:latin typeface="Cambria Math" panose="02040503050406030204" pitchFamily="18" charset="0"/>
                      </a:rPr>
                      <m:t>≥…</m:t>
                    </m:r>
                    <m:sSub>
                      <m:sSubPr>
                        <m:ctrlPr>
                          <a:rPr lang="sv-SE" sz="2400" b="0" i="1" dirty="0" smtClean="0">
                            <a:solidFill>
                              <a:schemeClr val="tx1"/>
                            </a:solidFill>
                            <a:latin typeface="Cambria Math" panose="02040503050406030204" pitchFamily="18" charset="0"/>
                          </a:rPr>
                        </m:ctrlPr>
                      </m:sSubPr>
                      <m:e>
                        <m:r>
                          <a:rPr lang="sv-SE" sz="2400" b="0" i="1" dirty="0" smtClean="0">
                            <a:solidFill>
                              <a:schemeClr val="tx1"/>
                            </a:solidFill>
                            <a:latin typeface="Cambria Math" panose="02040503050406030204" pitchFamily="18" charset="0"/>
                          </a:rPr>
                          <m:t>≥</m:t>
                        </m:r>
                        <m:r>
                          <a:rPr lang="sv-SE" sz="2400" b="0" i="1" dirty="0" smtClean="0">
                            <a:solidFill>
                              <a:schemeClr val="tx1"/>
                            </a:solidFill>
                            <a:latin typeface="Cambria Math" panose="02040503050406030204" pitchFamily="18" charset="0"/>
                          </a:rPr>
                          <m:t>𝜆</m:t>
                        </m:r>
                      </m:e>
                      <m:sub>
                        <m:r>
                          <a:rPr lang="sv-SE" sz="2400" b="0" i="1" dirty="0" smtClean="0">
                            <a:solidFill>
                              <a:schemeClr val="tx1"/>
                            </a:solidFill>
                            <a:latin typeface="Cambria Math" panose="02040503050406030204" pitchFamily="18" charset="0"/>
                          </a:rPr>
                          <m:t>𝑛</m:t>
                        </m:r>
                      </m:sub>
                    </m:sSub>
                  </m:oMath>
                </a14:m>
                <a:endParaRPr lang="en-US" sz="2400" dirty="0">
                  <a:solidFill>
                    <a:schemeClr val="tx1"/>
                  </a:solidFill>
                </a:endParaRPr>
              </a:p>
              <a:p>
                <a:pPr lvl="1"/>
                <a:r>
                  <a:rPr lang="en-US" sz="2400" dirty="0">
                    <a:solidFill>
                      <a:schemeClr val="tx1"/>
                    </a:solidFill>
                  </a:rPr>
                  <a:t>Select the top </a:t>
                </a:r>
                <a14:m>
                  <m:oMath xmlns:m="http://schemas.openxmlformats.org/officeDocument/2006/math">
                    <m:r>
                      <a:rPr lang="en-US" sz="2400" i="1" dirty="0" smtClean="0">
                        <a:solidFill>
                          <a:schemeClr val="tx1"/>
                        </a:solidFill>
                        <a:latin typeface="Cambria Math" panose="02040503050406030204" pitchFamily="18" charset="0"/>
                      </a:rPr>
                      <m:t>𝑘</m:t>
                    </m:r>
                  </m:oMath>
                </a14:m>
                <a:r>
                  <a:rPr lang="en-US" sz="2400" dirty="0">
                    <a:solidFill>
                      <a:schemeClr val="tx1"/>
                    </a:solidFill>
                  </a:rPr>
                  <a:t> eigenvectors corresponding to the </a:t>
                </a:r>
                <a:r>
                  <a:rPr lang="en-US" sz="2400" b="1" dirty="0">
                    <a:solidFill>
                      <a:schemeClr val="tx1"/>
                    </a:solidFill>
                  </a:rPr>
                  <a:t>largest</a:t>
                </a:r>
                <a:r>
                  <a:rPr lang="en-US" sz="2400" dirty="0">
                    <a:solidFill>
                      <a:schemeClr val="tx1"/>
                    </a:solidFill>
                  </a:rPr>
                  <a:t> eigenvalues. These eigenvectors form the </a:t>
                </a:r>
                <a:r>
                  <a:rPr lang="en-US" sz="2400" b="1" dirty="0">
                    <a:solidFill>
                      <a:schemeClr val="tx1"/>
                    </a:solidFill>
                  </a:rPr>
                  <a:t>projection matrix</a:t>
                </a:r>
                <a:r>
                  <a:rPr lang="en-US" sz="2400" dirty="0">
                    <a:solidFill>
                      <a:schemeClr val="tx1"/>
                    </a:solidFill>
                  </a:rPr>
                  <a:t> </a:t>
                </a:r>
                <a14:m>
                  <m:oMath xmlns:m="http://schemas.openxmlformats.org/officeDocument/2006/math">
                    <m:r>
                      <a:rPr lang="en-US" sz="2400" i="1" dirty="0" smtClean="0">
                        <a:solidFill>
                          <a:schemeClr val="tx1"/>
                        </a:solidFill>
                        <a:latin typeface="Cambria Math" panose="02040503050406030204" pitchFamily="18" charset="0"/>
                      </a:rPr>
                      <m:t>𝑊</m:t>
                    </m:r>
                  </m:oMath>
                </a14:m>
                <a:r>
                  <a:rPr lang="en-US" sz="2400" dirty="0">
                    <a:solidFill>
                      <a:schemeClr val="tx1"/>
                    </a:solidFill>
                  </a:rPr>
                  <a:t> = [</a:t>
                </a:r>
                <a14:m>
                  <m:oMath xmlns:m="http://schemas.openxmlformats.org/officeDocument/2006/math">
                    <m:sSub>
                      <m:sSubPr>
                        <m:ctrlPr>
                          <a:rPr lang="sv-SE" sz="2400" b="0" i="1" smtClean="0">
                            <a:solidFill>
                              <a:schemeClr val="tx1"/>
                            </a:solidFill>
                            <a:latin typeface="Cambria Math" panose="02040503050406030204" pitchFamily="18" charset="0"/>
                          </a:rPr>
                        </m:ctrlPr>
                      </m:sSubPr>
                      <m:e>
                        <m:r>
                          <a:rPr lang="sv-SE" sz="2400" b="0" i="1" smtClean="0">
                            <a:solidFill>
                              <a:schemeClr val="tx1"/>
                            </a:solidFill>
                            <a:latin typeface="Cambria Math" panose="02040503050406030204" pitchFamily="18" charset="0"/>
                          </a:rPr>
                          <m:t>𝑣</m:t>
                        </m:r>
                      </m:e>
                      <m:sub>
                        <m:r>
                          <a:rPr lang="sv-SE" sz="2400" b="0" i="1" smtClean="0">
                            <a:solidFill>
                              <a:schemeClr val="tx1"/>
                            </a:solidFill>
                            <a:latin typeface="Cambria Math" panose="02040503050406030204" pitchFamily="18" charset="0"/>
                          </a:rPr>
                          <m:t>1</m:t>
                        </m:r>
                      </m:sub>
                    </m:sSub>
                    <m:r>
                      <a:rPr lang="sv-SE" sz="2400" b="0" i="1" smtClean="0">
                        <a:solidFill>
                          <a:schemeClr val="tx1"/>
                        </a:solidFill>
                        <a:latin typeface="Cambria Math" panose="02040503050406030204" pitchFamily="18" charset="0"/>
                      </a:rPr>
                      <m:t> </m:t>
                    </m:r>
                    <m:sSub>
                      <m:sSubPr>
                        <m:ctrlPr>
                          <a:rPr lang="sv-SE" sz="2400" b="0" i="1" smtClean="0">
                            <a:solidFill>
                              <a:schemeClr val="tx1"/>
                            </a:solidFill>
                            <a:latin typeface="Cambria Math" panose="02040503050406030204" pitchFamily="18" charset="0"/>
                          </a:rPr>
                        </m:ctrlPr>
                      </m:sSubPr>
                      <m:e>
                        <m:r>
                          <a:rPr lang="sv-SE" sz="2400" b="0" i="1" smtClean="0">
                            <a:solidFill>
                              <a:schemeClr val="tx1"/>
                            </a:solidFill>
                            <a:latin typeface="Cambria Math" panose="02040503050406030204" pitchFamily="18" charset="0"/>
                          </a:rPr>
                          <m:t>𝑣</m:t>
                        </m:r>
                      </m:e>
                      <m:sub>
                        <m:r>
                          <a:rPr lang="sv-SE" sz="2400" b="0" i="1" smtClean="0">
                            <a:solidFill>
                              <a:schemeClr val="tx1"/>
                            </a:solidFill>
                            <a:latin typeface="Cambria Math" panose="02040503050406030204" pitchFamily="18" charset="0"/>
                          </a:rPr>
                          <m:t>2</m:t>
                        </m:r>
                      </m:sub>
                    </m:sSub>
                    <m:r>
                      <a:rPr lang="sv-SE" sz="2400" b="0" i="1" smtClean="0">
                        <a:solidFill>
                          <a:schemeClr val="tx1"/>
                        </a:solidFill>
                        <a:latin typeface="Cambria Math" panose="02040503050406030204" pitchFamily="18" charset="0"/>
                      </a:rPr>
                      <m:t>…</m:t>
                    </m:r>
                    <m:sSub>
                      <m:sSubPr>
                        <m:ctrlPr>
                          <a:rPr lang="sv-SE" sz="2400" b="0" i="1" smtClean="0">
                            <a:solidFill>
                              <a:schemeClr val="tx1"/>
                            </a:solidFill>
                            <a:latin typeface="Cambria Math" panose="02040503050406030204" pitchFamily="18" charset="0"/>
                          </a:rPr>
                        </m:ctrlPr>
                      </m:sSubPr>
                      <m:e>
                        <m:r>
                          <a:rPr lang="sv-SE" sz="2400" b="0" i="1" smtClean="0">
                            <a:solidFill>
                              <a:schemeClr val="tx1"/>
                            </a:solidFill>
                            <a:latin typeface="Cambria Math" panose="02040503050406030204" pitchFamily="18" charset="0"/>
                          </a:rPr>
                          <m:t>𝑣</m:t>
                        </m:r>
                      </m:e>
                      <m:sub>
                        <m:r>
                          <a:rPr lang="sv-SE" sz="2400" b="0" i="1" smtClean="0">
                            <a:solidFill>
                              <a:schemeClr val="tx1"/>
                            </a:solidFill>
                            <a:latin typeface="Cambria Math" panose="02040503050406030204" pitchFamily="18" charset="0"/>
                          </a:rPr>
                          <m:t>𝑘</m:t>
                        </m:r>
                      </m:sub>
                    </m:sSub>
                  </m:oMath>
                </a14:m>
                <a:r>
                  <a:rPr lang="en-US" sz="2400" dirty="0">
                    <a:solidFill>
                      <a:schemeClr val="tx1"/>
                    </a:solidFill>
                  </a:rPr>
                  <a:t>] </a:t>
                </a:r>
              </a:p>
              <a:p>
                <a:pPr lvl="2"/>
                <a:r>
                  <a:rPr lang="en-US" sz="2200" dirty="0">
                    <a:solidFill>
                      <a:schemeClr val="tx1"/>
                    </a:solidFill>
                  </a:rPr>
                  <a:t>Where </a:t>
                </a:r>
                <a14:m>
                  <m:oMath xmlns:m="http://schemas.openxmlformats.org/officeDocument/2006/math">
                    <m:sSub>
                      <m:sSubPr>
                        <m:ctrlPr>
                          <a:rPr lang="en-US" sz="2200" i="1" dirty="0" smtClean="0">
                            <a:solidFill>
                              <a:schemeClr val="tx1"/>
                            </a:solidFill>
                            <a:latin typeface="Cambria Math" panose="02040503050406030204" pitchFamily="18" charset="0"/>
                          </a:rPr>
                        </m:ctrlPr>
                      </m:sSubPr>
                      <m:e>
                        <m:r>
                          <a:rPr lang="en-US" sz="2200" i="1" dirty="0" smtClean="0">
                            <a:solidFill>
                              <a:schemeClr val="tx1"/>
                            </a:solidFill>
                            <a:latin typeface="Cambria Math" panose="02040503050406030204" pitchFamily="18" charset="0"/>
                          </a:rPr>
                          <m:t>𝑣</m:t>
                        </m:r>
                      </m:e>
                      <m:sub>
                        <m:r>
                          <a:rPr lang="en-US" sz="2200" i="1" dirty="0" smtClean="0">
                            <a:solidFill>
                              <a:schemeClr val="tx1"/>
                            </a:solidFill>
                            <a:latin typeface="Cambria Math" panose="02040503050406030204" pitchFamily="18" charset="0"/>
                          </a:rPr>
                          <m:t>𝑖</m:t>
                        </m:r>
                      </m:sub>
                    </m:sSub>
                  </m:oMath>
                </a14:m>
                <a:r>
                  <a:rPr lang="en-US" sz="2200" dirty="0">
                    <a:solidFill>
                      <a:schemeClr val="tx1"/>
                    </a:solidFill>
                  </a:rPr>
                  <a:t> are the eigenvectors (principal components)</a:t>
                </a:r>
              </a:p>
              <a:p>
                <a:pPr lvl="2"/>
                <a14:m>
                  <m:oMath xmlns:m="http://schemas.openxmlformats.org/officeDocument/2006/math">
                    <m:r>
                      <a:rPr lang="en-US" sz="2200" i="1" dirty="0" smtClean="0">
                        <a:solidFill>
                          <a:schemeClr val="tx1"/>
                        </a:solidFill>
                        <a:latin typeface="Cambria Math" panose="02040503050406030204" pitchFamily="18" charset="0"/>
                      </a:rPr>
                      <m:t>𝑘</m:t>
                    </m:r>
                  </m:oMath>
                </a14:m>
                <a:r>
                  <a:rPr lang="en-US" sz="2200" dirty="0">
                    <a:solidFill>
                      <a:schemeClr val="tx1"/>
                    </a:solidFill>
                  </a:rPr>
                  <a:t> is the number of dimensions to keep </a:t>
                </a:r>
              </a:p>
            </p:txBody>
          </p:sp>
        </mc:Choice>
        <mc:Fallback>
          <p:sp>
            <p:nvSpPr>
              <p:cNvPr id="3" name="Content Placeholder 2">
                <a:extLst>
                  <a:ext uri="{FF2B5EF4-FFF2-40B4-BE49-F238E27FC236}">
                    <a16:creationId xmlns:a16="http://schemas.microsoft.com/office/drawing/2014/main" id="{AC839245-0906-6082-5D89-0A30B66F726F}"/>
                  </a:ext>
                </a:extLst>
              </p:cNvPr>
              <p:cNvSpPr>
                <a:spLocks noGrp="1" noRot="1" noChangeAspect="1" noMove="1" noResize="1" noEditPoints="1" noAdjustHandles="1" noChangeArrowheads="1" noChangeShapeType="1" noTextEdit="1"/>
              </p:cNvSpPr>
              <p:nvPr>
                <p:ph sz="quarter" idx="13"/>
              </p:nvPr>
            </p:nvSpPr>
            <p:spPr>
              <a:blipFill>
                <a:blip r:embed="rId2"/>
                <a:stretch>
                  <a:fillRect l="-803" t="-2976"/>
                </a:stretch>
              </a:blipFill>
            </p:spPr>
            <p:txBody>
              <a:bodyPr/>
              <a:lstStyle/>
              <a:p>
                <a:r>
                  <a:rPr lang="en-US">
                    <a:noFill/>
                  </a:rPr>
                  <a:t> </a:t>
                </a:r>
              </a:p>
            </p:txBody>
          </p:sp>
        </mc:Fallback>
      </mc:AlternateContent>
    </p:spTree>
    <p:extLst>
      <p:ext uri="{BB962C8B-B14F-4D97-AF65-F5344CB8AC3E}">
        <p14:creationId xmlns:p14="http://schemas.microsoft.com/office/powerpoint/2010/main" val="13199715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CC8D42-FC68-CDC5-5C4E-093DA3CACDC2}"/>
              </a:ext>
            </a:extLst>
          </p:cNvPr>
          <p:cNvSpPr>
            <a:spLocks noGrp="1"/>
          </p:cNvSpPr>
          <p:nvPr>
            <p:ph type="title"/>
          </p:nvPr>
        </p:nvSpPr>
        <p:spPr>
          <a:xfrm>
            <a:off x="947738" y="836613"/>
            <a:ext cx="9472971" cy="716142"/>
          </a:xfrm>
        </p:spPr>
        <p:txBody>
          <a:bodyPr anchor="t">
            <a:normAutofit/>
          </a:bodyPr>
          <a:lstStyle/>
          <a:p>
            <a:r>
              <a:rPr lang="en-US" dirty="0"/>
              <a:t>Machine Learning and its types</a:t>
            </a:r>
          </a:p>
        </p:txBody>
      </p:sp>
      <p:sp>
        <p:nvSpPr>
          <p:cNvPr id="4" name="Rounded Rectangle 3">
            <a:extLst>
              <a:ext uri="{FF2B5EF4-FFF2-40B4-BE49-F238E27FC236}">
                <a16:creationId xmlns:a16="http://schemas.microsoft.com/office/drawing/2014/main" id="{60609B09-5E84-E65C-7A19-3A64682893E0}"/>
              </a:ext>
            </a:extLst>
          </p:cNvPr>
          <p:cNvSpPr/>
          <p:nvPr/>
        </p:nvSpPr>
        <p:spPr>
          <a:xfrm>
            <a:off x="1634263" y="2787805"/>
            <a:ext cx="1646241" cy="64119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Supervised</a:t>
            </a:r>
          </a:p>
        </p:txBody>
      </p:sp>
      <p:sp>
        <p:nvSpPr>
          <p:cNvPr id="5" name="Rounded Rectangle 4">
            <a:extLst>
              <a:ext uri="{FF2B5EF4-FFF2-40B4-BE49-F238E27FC236}">
                <a16:creationId xmlns:a16="http://schemas.microsoft.com/office/drawing/2014/main" id="{F0291FEC-2BE7-5A26-F0DA-721E3433FE3E}"/>
              </a:ext>
            </a:extLst>
          </p:cNvPr>
          <p:cNvSpPr/>
          <p:nvPr/>
        </p:nvSpPr>
        <p:spPr>
          <a:xfrm>
            <a:off x="5775168" y="2794155"/>
            <a:ext cx="1646240" cy="64119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Unsupervised</a:t>
            </a:r>
          </a:p>
        </p:txBody>
      </p:sp>
      <p:sp>
        <p:nvSpPr>
          <p:cNvPr id="6" name="Rounded Rectangle 5">
            <a:extLst>
              <a:ext uri="{FF2B5EF4-FFF2-40B4-BE49-F238E27FC236}">
                <a16:creationId xmlns:a16="http://schemas.microsoft.com/office/drawing/2014/main" id="{F0AEDA8B-CB4D-B243-5079-A64662F520B3}"/>
              </a:ext>
            </a:extLst>
          </p:cNvPr>
          <p:cNvSpPr/>
          <p:nvPr/>
        </p:nvSpPr>
        <p:spPr>
          <a:xfrm>
            <a:off x="8387507" y="2787805"/>
            <a:ext cx="1777217" cy="64119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Reinforcement</a:t>
            </a:r>
          </a:p>
        </p:txBody>
      </p:sp>
      <p:sp>
        <p:nvSpPr>
          <p:cNvPr id="7" name="Rounded Rectangle 6">
            <a:extLst>
              <a:ext uri="{FF2B5EF4-FFF2-40B4-BE49-F238E27FC236}">
                <a16:creationId xmlns:a16="http://schemas.microsoft.com/office/drawing/2014/main" id="{2AC7FA29-5F55-DC22-E7A4-ABDEF52FB3E7}"/>
              </a:ext>
            </a:extLst>
          </p:cNvPr>
          <p:cNvSpPr/>
          <p:nvPr/>
        </p:nvSpPr>
        <p:spPr>
          <a:xfrm>
            <a:off x="4098216" y="1565455"/>
            <a:ext cx="1997780" cy="64119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Machine Learning</a:t>
            </a:r>
          </a:p>
        </p:txBody>
      </p:sp>
      <p:cxnSp>
        <p:nvCxnSpPr>
          <p:cNvPr id="9" name="Straight Arrow Connector 8">
            <a:extLst>
              <a:ext uri="{FF2B5EF4-FFF2-40B4-BE49-F238E27FC236}">
                <a16:creationId xmlns:a16="http://schemas.microsoft.com/office/drawing/2014/main" id="{97240D31-5874-41BB-8765-05881A9853B7}"/>
              </a:ext>
            </a:extLst>
          </p:cNvPr>
          <p:cNvCxnSpPr>
            <a:cxnSpLocks/>
            <a:stCxn id="4" idx="0"/>
            <a:endCxn id="6" idx="0"/>
          </p:cNvCxnSpPr>
          <p:nvPr/>
        </p:nvCxnSpPr>
        <p:spPr>
          <a:xfrm rot="5400000" flipH="1" flipV="1">
            <a:off x="5866750" y="-621561"/>
            <a:ext cx="12700" cy="6818732"/>
          </a:xfrm>
          <a:prstGeom prst="bentConnector3">
            <a:avLst>
              <a:gd name="adj1" fmla="val 1800000"/>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83FD4610-EA7F-5897-1CBD-7F08271B22C1}"/>
              </a:ext>
            </a:extLst>
          </p:cNvPr>
          <p:cNvCxnSpPr>
            <a:cxnSpLocks/>
            <a:endCxn id="1036" idx="1"/>
          </p:cNvCxnSpPr>
          <p:nvPr/>
        </p:nvCxnSpPr>
        <p:spPr>
          <a:xfrm>
            <a:off x="2468644" y="3429400"/>
            <a:ext cx="390" cy="65719"/>
          </a:xfrm>
          <a:prstGeom prst="line">
            <a:avLst/>
          </a:prstGeom>
        </p:spPr>
        <p:style>
          <a:lnRef idx="1">
            <a:schemeClr val="dk1"/>
          </a:lnRef>
          <a:fillRef idx="0">
            <a:schemeClr val="dk1"/>
          </a:fillRef>
          <a:effectRef idx="0">
            <a:schemeClr val="dk1"/>
          </a:effectRef>
          <a:fontRef idx="minor">
            <a:schemeClr val="tx1"/>
          </a:fontRef>
        </p:style>
      </p:cxnSp>
      <p:cxnSp>
        <p:nvCxnSpPr>
          <p:cNvPr id="27" name="Straight Arrow Connector 26">
            <a:extLst>
              <a:ext uri="{FF2B5EF4-FFF2-40B4-BE49-F238E27FC236}">
                <a16:creationId xmlns:a16="http://schemas.microsoft.com/office/drawing/2014/main" id="{0DBF26D6-EEDF-5E3C-A696-067D987DE62E}"/>
              </a:ext>
            </a:extLst>
          </p:cNvPr>
          <p:cNvCxnSpPr>
            <a:cxnSpLocks/>
          </p:cNvCxnSpPr>
          <p:nvPr/>
        </p:nvCxnSpPr>
        <p:spPr>
          <a:xfrm>
            <a:off x="6604225" y="2554605"/>
            <a:ext cx="1" cy="23955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7" name="Rounded Rectangle 46">
            <a:extLst>
              <a:ext uri="{FF2B5EF4-FFF2-40B4-BE49-F238E27FC236}">
                <a16:creationId xmlns:a16="http://schemas.microsoft.com/office/drawing/2014/main" id="{DAA09EE6-19E9-A464-C409-1A922BEADB90}"/>
              </a:ext>
            </a:extLst>
          </p:cNvPr>
          <p:cNvSpPr/>
          <p:nvPr/>
        </p:nvSpPr>
        <p:spPr>
          <a:xfrm>
            <a:off x="595826" y="3608991"/>
            <a:ext cx="1644342" cy="305211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48" name="Rounded Rectangle 47">
            <a:extLst>
              <a:ext uri="{FF2B5EF4-FFF2-40B4-BE49-F238E27FC236}">
                <a16:creationId xmlns:a16="http://schemas.microsoft.com/office/drawing/2014/main" id="{3098E3B1-1E22-9880-DDA2-D2EDC093C5CA}"/>
              </a:ext>
            </a:extLst>
          </p:cNvPr>
          <p:cNvSpPr/>
          <p:nvPr/>
        </p:nvSpPr>
        <p:spPr>
          <a:xfrm>
            <a:off x="2653680" y="3604272"/>
            <a:ext cx="1941563" cy="308873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49" name="TextBox 48">
            <a:extLst>
              <a:ext uri="{FF2B5EF4-FFF2-40B4-BE49-F238E27FC236}">
                <a16:creationId xmlns:a16="http://schemas.microsoft.com/office/drawing/2014/main" id="{320D4DE5-306C-8DCE-6A65-FA58B2A1C42A}"/>
              </a:ext>
            </a:extLst>
          </p:cNvPr>
          <p:cNvSpPr txBox="1"/>
          <p:nvPr/>
        </p:nvSpPr>
        <p:spPr>
          <a:xfrm>
            <a:off x="768037" y="3644222"/>
            <a:ext cx="1405273" cy="378506"/>
          </a:xfrm>
          <a:prstGeom prst="rect">
            <a:avLst/>
          </a:prstGeom>
          <a:noFill/>
        </p:spPr>
        <p:txBody>
          <a:bodyPr wrap="square" rtlCol="0">
            <a:spAutoFit/>
          </a:bodyPr>
          <a:lstStyle/>
          <a:p>
            <a:r>
              <a:rPr lang="en-US" dirty="0"/>
              <a:t>Classification</a:t>
            </a:r>
          </a:p>
        </p:txBody>
      </p:sp>
      <p:sp>
        <p:nvSpPr>
          <p:cNvPr id="50" name="TextBox 49">
            <a:extLst>
              <a:ext uri="{FF2B5EF4-FFF2-40B4-BE49-F238E27FC236}">
                <a16:creationId xmlns:a16="http://schemas.microsoft.com/office/drawing/2014/main" id="{C862687C-3C10-3A95-F0E0-478478465E89}"/>
              </a:ext>
            </a:extLst>
          </p:cNvPr>
          <p:cNvSpPr txBox="1"/>
          <p:nvPr/>
        </p:nvSpPr>
        <p:spPr>
          <a:xfrm>
            <a:off x="2912812" y="3608991"/>
            <a:ext cx="1267185" cy="378506"/>
          </a:xfrm>
          <a:prstGeom prst="rect">
            <a:avLst/>
          </a:prstGeom>
          <a:noFill/>
        </p:spPr>
        <p:txBody>
          <a:bodyPr wrap="square" rtlCol="0">
            <a:spAutoFit/>
          </a:bodyPr>
          <a:lstStyle/>
          <a:p>
            <a:r>
              <a:rPr lang="en-US" dirty="0"/>
              <a:t>Regression</a:t>
            </a:r>
          </a:p>
        </p:txBody>
      </p:sp>
      <p:sp>
        <p:nvSpPr>
          <p:cNvPr id="51" name="TextBox 50">
            <a:extLst>
              <a:ext uri="{FF2B5EF4-FFF2-40B4-BE49-F238E27FC236}">
                <a16:creationId xmlns:a16="http://schemas.microsoft.com/office/drawing/2014/main" id="{4AD1011F-D607-5304-DB83-0C2B4ADC1CB9}"/>
              </a:ext>
            </a:extLst>
          </p:cNvPr>
          <p:cNvSpPr txBox="1"/>
          <p:nvPr/>
        </p:nvSpPr>
        <p:spPr>
          <a:xfrm>
            <a:off x="595920" y="3987497"/>
            <a:ext cx="1646242" cy="2585323"/>
          </a:xfrm>
          <a:prstGeom prst="rect">
            <a:avLst/>
          </a:prstGeom>
          <a:noFill/>
        </p:spPr>
        <p:txBody>
          <a:bodyPr wrap="square" rtlCol="0">
            <a:spAutoFit/>
          </a:bodyPr>
          <a:lstStyle/>
          <a:p>
            <a:pPr marL="342900" indent="-342900">
              <a:buFont typeface="+mj-lt"/>
              <a:buAutoNum type="arabicPeriod"/>
            </a:pPr>
            <a:r>
              <a:rPr lang="en-US" dirty="0"/>
              <a:t>Logistic Regression</a:t>
            </a:r>
          </a:p>
          <a:p>
            <a:pPr marL="342900" indent="-342900">
              <a:buFont typeface="+mj-lt"/>
              <a:buAutoNum type="arabicPeriod"/>
            </a:pPr>
            <a:r>
              <a:rPr lang="en-US" dirty="0"/>
              <a:t>Naive Bayes</a:t>
            </a:r>
          </a:p>
          <a:p>
            <a:pPr marL="342900" indent="-342900">
              <a:buFont typeface="+mj-lt"/>
              <a:buAutoNum type="arabicPeriod"/>
            </a:pPr>
            <a:r>
              <a:rPr lang="en-US" dirty="0"/>
              <a:t>KNN</a:t>
            </a:r>
          </a:p>
          <a:p>
            <a:pPr marL="342900" indent="-342900">
              <a:buFont typeface="+mj-lt"/>
              <a:buAutoNum type="arabicPeriod"/>
            </a:pPr>
            <a:r>
              <a:rPr lang="en-US" dirty="0"/>
              <a:t>Decision Tree</a:t>
            </a:r>
          </a:p>
          <a:p>
            <a:pPr marL="342900" indent="-342900">
              <a:buFont typeface="+mj-lt"/>
              <a:buAutoNum type="arabicPeriod"/>
            </a:pPr>
            <a:r>
              <a:rPr lang="en-US" dirty="0"/>
              <a:t>SVM</a:t>
            </a:r>
          </a:p>
          <a:p>
            <a:pPr marL="342900" indent="-342900">
              <a:buFont typeface="+mj-lt"/>
              <a:buAutoNum type="arabicPeriod"/>
            </a:pPr>
            <a:r>
              <a:rPr lang="en-US" dirty="0"/>
              <a:t>Random Forest</a:t>
            </a:r>
          </a:p>
          <a:p>
            <a:endParaRPr lang="en-US" dirty="0"/>
          </a:p>
        </p:txBody>
      </p:sp>
      <p:sp>
        <p:nvSpPr>
          <p:cNvPr id="53" name="TextBox 52">
            <a:extLst>
              <a:ext uri="{FF2B5EF4-FFF2-40B4-BE49-F238E27FC236}">
                <a16:creationId xmlns:a16="http://schemas.microsoft.com/office/drawing/2014/main" id="{5E8428D3-AA78-0A57-01A1-08B61842DB25}"/>
              </a:ext>
            </a:extLst>
          </p:cNvPr>
          <p:cNvSpPr txBox="1"/>
          <p:nvPr/>
        </p:nvSpPr>
        <p:spPr>
          <a:xfrm>
            <a:off x="2643048" y="3969971"/>
            <a:ext cx="1941563" cy="2308324"/>
          </a:xfrm>
          <a:prstGeom prst="rect">
            <a:avLst/>
          </a:prstGeom>
          <a:noFill/>
        </p:spPr>
        <p:txBody>
          <a:bodyPr wrap="square">
            <a:spAutoFit/>
          </a:bodyPr>
          <a:lstStyle/>
          <a:p>
            <a:pPr marL="342900" indent="-342900">
              <a:buAutoNum type="arabicPeriod"/>
            </a:pPr>
            <a:r>
              <a:rPr lang="en-US" sz="1800" b="1" dirty="0">
                <a:solidFill>
                  <a:schemeClr val="tx1"/>
                </a:solidFill>
              </a:rPr>
              <a:t>Linear Regression</a:t>
            </a:r>
            <a:endParaRPr lang="en-US" sz="1800" dirty="0">
              <a:solidFill>
                <a:schemeClr val="tx1"/>
              </a:solidFill>
            </a:endParaRPr>
          </a:p>
          <a:p>
            <a:pPr marL="342900" indent="-342900">
              <a:buAutoNum type="arabicPeriod"/>
            </a:pPr>
            <a:r>
              <a:rPr lang="en-US" sz="1800" dirty="0">
                <a:solidFill>
                  <a:schemeClr val="tx1"/>
                </a:solidFill>
              </a:rPr>
              <a:t>Support Vector Regression</a:t>
            </a:r>
          </a:p>
          <a:p>
            <a:pPr marL="342900" indent="-342900">
              <a:buAutoNum type="arabicPeriod"/>
            </a:pPr>
            <a:r>
              <a:rPr lang="en-US" sz="1800" b="1" dirty="0">
                <a:solidFill>
                  <a:schemeClr val="tx1"/>
                </a:solidFill>
              </a:rPr>
              <a:t>Lasso Regression</a:t>
            </a:r>
          </a:p>
          <a:p>
            <a:pPr marL="342900" indent="-342900">
              <a:buAutoNum type="arabicPeriod"/>
            </a:pPr>
            <a:r>
              <a:rPr lang="en-US" sz="1800" b="1" dirty="0">
                <a:solidFill>
                  <a:schemeClr val="tx1"/>
                </a:solidFill>
              </a:rPr>
              <a:t>Ridge Regression</a:t>
            </a:r>
          </a:p>
        </p:txBody>
      </p:sp>
      <p:sp>
        <p:nvSpPr>
          <p:cNvPr id="54" name="Rounded Rectangle 53">
            <a:extLst>
              <a:ext uri="{FF2B5EF4-FFF2-40B4-BE49-F238E27FC236}">
                <a16:creationId xmlns:a16="http://schemas.microsoft.com/office/drawing/2014/main" id="{883C449A-21BB-3127-73F0-F2BAAE189638}"/>
              </a:ext>
            </a:extLst>
          </p:cNvPr>
          <p:cNvSpPr/>
          <p:nvPr/>
        </p:nvSpPr>
        <p:spPr>
          <a:xfrm>
            <a:off x="5740668" y="3604272"/>
            <a:ext cx="1777217" cy="308873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55" name="TextBox 54">
            <a:extLst>
              <a:ext uri="{FF2B5EF4-FFF2-40B4-BE49-F238E27FC236}">
                <a16:creationId xmlns:a16="http://schemas.microsoft.com/office/drawing/2014/main" id="{1F474EDB-52DC-0645-6E72-6A62578E324B}"/>
              </a:ext>
            </a:extLst>
          </p:cNvPr>
          <p:cNvSpPr txBox="1"/>
          <p:nvPr/>
        </p:nvSpPr>
        <p:spPr>
          <a:xfrm>
            <a:off x="6066314" y="3650699"/>
            <a:ext cx="1234743" cy="378506"/>
          </a:xfrm>
          <a:prstGeom prst="rect">
            <a:avLst/>
          </a:prstGeom>
          <a:noFill/>
        </p:spPr>
        <p:txBody>
          <a:bodyPr wrap="square" rtlCol="0">
            <a:spAutoFit/>
          </a:bodyPr>
          <a:lstStyle/>
          <a:p>
            <a:r>
              <a:rPr lang="en-US" dirty="0"/>
              <a:t>Clustering</a:t>
            </a:r>
          </a:p>
        </p:txBody>
      </p:sp>
      <p:sp>
        <p:nvSpPr>
          <p:cNvPr id="56" name="TextBox 55">
            <a:extLst>
              <a:ext uri="{FF2B5EF4-FFF2-40B4-BE49-F238E27FC236}">
                <a16:creationId xmlns:a16="http://schemas.microsoft.com/office/drawing/2014/main" id="{ACDB5B55-1B2E-BF51-2281-A84AF668C1C6}"/>
              </a:ext>
            </a:extLst>
          </p:cNvPr>
          <p:cNvSpPr txBox="1"/>
          <p:nvPr/>
        </p:nvSpPr>
        <p:spPr>
          <a:xfrm>
            <a:off x="5740669" y="3969971"/>
            <a:ext cx="1777217" cy="2308324"/>
          </a:xfrm>
          <a:prstGeom prst="rect">
            <a:avLst/>
          </a:prstGeom>
          <a:noFill/>
        </p:spPr>
        <p:txBody>
          <a:bodyPr wrap="square">
            <a:spAutoFit/>
          </a:bodyPr>
          <a:lstStyle/>
          <a:p>
            <a:pPr marL="342900" indent="-342900">
              <a:buAutoNum type="arabicPeriod"/>
            </a:pPr>
            <a:r>
              <a:rPr lang="en-US" dirty="0"/>
              <a:t>Partitioning Clustering</a:t>
            </a:r>
          </a:p>
          <a:p>
            <a:pPr marL="342900" indent="-342900">
              <a:buAutoNum type="arabicPeriod"/>
            </a:pPr>
            <a:r>
              <a:rPr lang="en-US" dirty="0"/>
              <a:t>Density-based</a:t>
            </a:r>
          </a:p>
          <a:p>
            <a:pPr marL="342900" indent="-342900">
              <a:buAutoNum type="arabicPeriod"/>
            </a:pPr>
            <a:r>
              <a:rPr lang="en-US" sz="1800" dirty="0">
                <a:solidFill>
                  <a:schemeClr val="tx1"/>
                </a:solidFill>
              </a:rPr>
              <a:t>Hierarchical</a:t>
            </a:r>
            <a:br>
              <a:rPr lang="en-US" sz="1800" dirty="0">
                <a:solidFill>
                  <a:schemeClr val="tx1"/>
                </a:solidFill>
              </a:rPr>
            </a:br>
            <a:r>
              <a:rPr lang="en-US" sz="1800" dirty="0">
                <a:solidFill>
                  <a:schemeClr val="tx1"/>
                </a:solidFill>
              </a:rPr>
              <a:t>Clustering</a:t>
            </a:r>
          </a:p>
          <a:p>
            <a:pPr marL="342900" indent="-342900">
              <a:buAutoNum type="arabicPeriod"/>
            </a:pPr>
            <a:r>
              <a:rPr lang="en-US" dirty="0"/>
              <a:t>Grid-based</a:t>
            </a:r>
            <a:br>
              <a:rPr lang="en-US" dirty="0"/>
            </a:br>
            <a:r>
              <a:rPr lang="en-US" dirty="0"/>
              <a:t>Clustering</a:t>
            </a:r>
          </a:p>
          <a:p>
            <a:pPr marL="342900" indent="-342900">
              <a:buAutoNum type="arabicPeriod"/>
            </a:pPr>
            <a:r>
              <a:rPr lang="en-US" sz="1800" dirty="0">
                <a:solidFill>
                  <a:schemeClr val="tx1"/>
                </a:solidFill>
              </a:rPr>
              <a:t>Model</a:t>
            </a:r>
            <a:r>
              <a:rPr lang="en-US" dirty="0"/>
              <a:t>-</a:t>
            </a:r>
            <a:r>
              <a:rPr lang="en-US" sz="1800" dirty="0">
                <a:solidFill>
                  <a:schemeClr val="tx1"/>
                </a:solidFill>
              </a:rPr>
              <a:t>based</a:t>
            </a:r>
          </a:p>
        </p:txBody>
      </p:sp>
      <p:sp>
        <p:nvSpPr>
          <p:cNvPr id="57" name="TextBox 56">
            <a:extLst>
              <a:ext uri="{FF2B5EF4-FFF2-40B4-BE49-F238E27FC236}">
                <a16:creationId xmlns:a16="http://schemas.microsoft.com/office/drawing/2014/main" id="{08D92B83-FC3C-1275-D054-BCFA9A0E20D8}"/>
              </a:ext>
            </a:extLst>
          </p:cNvPr>
          <p:cNvSpPr txBox="1"/>
          <p:nvPr/>
        </p:nvSpPr>
        <p:spPr>
          <a:xfrm>
            <a:off x="1108190" y="6188698"/>
            <a:ext cx="362484" cy="378506"/>
          </a:xfrm>
          <a:prstGeom prst="rect">
            <a:avLst/>
          </a:prstGeom>
          <a:noFill/>
        </p:spPr>
        <p:txBody>
          <a:bodyPr wrap="square" rtlCol="0">
            <a:spAutoFit/>
          </a:bodyPr>
          <a:lstStyle/>
          <a:p>
            <a:r>
              <a:rPr lang="en-US" dirty="0"/>
              <a:t>…</a:t>
            </a:r>
          </a:p>
        </p:txBody>
      </p:sp>
      <p:sp>
        <p:nvSpPr>
          <p:cNvPr id="58" name="TextBox 57">
            <a:extLst>
              <a:ext uri="{FF2B5EF4-FFF2-40B4-BE49-F238E27FC236}">
                <a16:creationId xmlns:a16="http://schemas.microsoft.com/office/drawing/2014/main" id="{12F88615-355D-0F78-E366-68D55E1EE164}"/>
              </a:ext>
            </a:extLst>
          </p:cNvPr>
          <p:cNvSpPr txBox="1"/>
          <p:nvPr/>
        </p:nvSpPr>
        <p:spPr>
          <a:xfrm>
            <a:off x="3350413" y="6366041"/>
            <a:ext cx="362484" cy="378506"/>
          </a:xfrm>
          <a:prstGeom prst="rect">
            <a:avLst/>
          </a:prstGeom>
          <a:noFill/>
        </p:spPr>
        <p:txBody>
          <a:bodyPr wrap="square" rtlCol="0">
            <a:spAutoFit/>
          </a:bodyPr>
          <a:lstStyle/>
          <a:p>
            <a:r>
              <a:rPr lang="en-US" dirty="0"/>
              <a:t>…</a:t>
            </a:r>
          </a:p>
        </p:txBody>
      </p:sp>
      <p:sp>
        <p:nvSpPr>
          <p:cNvPr id="60" name="TextBox 59">
            <a:extLst>
              <a:ext uri="{FF2B5EF4-FFF2-40B4-BE49-F238E27FC236}">
                <a16:creationId xmlns:a16="http://schemas.microsoft.com/office/drawing/2014/main" id="{55137CC7-4E6A-DF7D-505F-5306615F6253}"/>
              </a:ext>
            </a:extLst>
          </p:cNvPr>
          <p:cNvSpPr txBox="1"/>
          <p:nvPr/>
        </p:nvSpPr>
        <p:spPr>
          <a:xfrm>
            <a:off x="6448034" y="6340597"/>
            <a:ext cx="362484" cy="378506"/>
          </a:xfrm>
          <a:prstGeom prst="rect">
            <a:avLst/>
          </a:prstGeom>
          <a:noFill/>
        </p:spPr>
        <p:txBody>
          <a:bodyPr wrap="square" rtlCol="0">
            <a:spAutoFit/>
          </a:bodyPr>
          <a:lstStyle/>
          <a:p>
            <a:r>
              <a:rPr lang="en-US" dirty="0"/>
              <a:t>…</a:t>
            </a:r>
          </a:p>
        </p:txBody>
      </p:sp>
      <p:sp>
        <p:nvSpPr>
          <p:cNvPr id="61" name="Rounded Rectangle 60">
            <a:extLst>
              <a:ext uri="{FF2B5EF4-FFF2-40B4-BE49-F238E27FC236}">
                <a16:creationId xmlns:a16="http://schemas.microsoft.com/office/drawing/2014/main" id="{48AA49B6-8D62-4276-614E-F45554D3D50D}"/>
              </a:ext>
            </a:extLst>
          </p:cNvPr>
          <p:cNvSpPr/>
          <p:nvPr/>
        </p:nvSpPr>
        <p:spPr>
          <a:xfrm>
            <a:off x="8292221" y="3604271"/>
            <a:ext cx="1954939" cy="308873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62" name="TextBox 61">
            <a:extLst>
              <a:ext uri="{FF2B5EF4-FFF2-40B4-BE49-F238E27FC236}">
                <a16:creationId xmlns:a16="http://schemas.microsoft.com/office/drawing/2014/main" id="{1153918C-BC84-DA3F-03ED-68BB755070A5}"/>
              </a:ext>
            </a:extLst>
          </p:cNvPr>
          <p:cNvSpPr txBox="1"/>
          <p:nvPr/>
        </p:nvSpPr>
        <p:spPr>
          <a:xfrm>
            <a:off x="8420547" y="3650674"/>
            <a:ext cx="1777217" cy="369332"/>
          </a:xfrm>
          <a:prstGeom prst="rect">
            <a:avLst/>
          </a:prstGeom>
          <a:noFill/>
        </p:spPr>
        <p:txBody>
          <a:bodyPr wrap="square" rtlCol="0">
            <a:spAutoFit/>
          </a:bodyPr>
          <a:lstStyle/>
          <a:p>
            <a:r>
              <a:rPr lang="en-US" dirty="0"/>
              <a:t>Decision Making</a:t>
            </a:r>
          </a:p>
        </p:txBody>
      </p:sp>
      <p:sp>
        <p:nvSpPr>
          <p:cNvPr id="63" name="TextBox 62">
            <a:extLst>
              <a:ext uri="{FF2B5EF4-FFF2-40B4-BE49-F238E27FC236}">
                <a16:creationId xmlns:a16="http://schemas.microsoft.com/office/drawing/2014/main" id="{4CB1629C-22A5-B8CE-5474-4F615F40DD24}"/>
              </a:ext>
            </a:extLst>
          </p:cNvPr>
          <p:cNvSpPr txBox="1"/>
          <p:nvPr/>
        </p:nvSpPr>
        <p:spPr>
          <a:xfrm>
            <a:off x="8381083" y="4125996"/>
            <a:ext cx="1777217" cy="1754326"/>
          </a:xfrm>
          <a:prstGeom prst="rect">
            <a:avLst/>
          </a:prstGeom>
          <a:noFill/>
        </p:spPr>
        <p:txBody>
          <a:bodyPr wrap="square">
            <a:spAutoFit/>
          </a:bodyPr>
          <a:lstStyle/>
          <a:p>
            <a:pPr marL="342900" indent="-342900">
              <a:buAutoNum type="arabicPeriod"/>
            </a:pPr>
            <a:r>
              <a:rPr lang="en-US" dirty="0"/>
              <a:t>Markov</a:t>
            </a:r>
            <a:br>
              <a:rPr lang="en-US" dirty="0"/>
            </a:br>
            <a:r>
              <a:rPr lang="en-US" dirty="0"/>
              <a:t>Decision</a:t>
            </a:r>
            <a:br>
              <a:rPr lang="en-US" dirty="0"/>
            </a:br>
            <a:r>
              <a:rPr lang="en-US" dirty="0"/>
              <a:t>process</a:t>
            </a:r>
          </a:p>
          <a:p>
            <a:pPr marL="342900" indent="-342900">
              <a:buAutoNum type="arabicPeriod"/>
            </a:pPr>
            <a:r>
              <a:rPr lang="en-US" sz="1800" dirty="0">
                <a:solidFill>
                  <a:schemeClr val="tx1"/>
                </a:solidFill>
              </a:rPr>
              <a:t>Q-Learning</a:t>
            </a:r>
            <a:endParaRPr lang="en-US" dirty="0"/>
          </a:p>
          <a:p>
            <a:pPr marL="342900" indent="-342900">
              <a:buAutoNum type="arabicPeriod"/>
            </a:pPr>
            <a:r>
              <a:rPr lang="en-US" sz="1800" dirty="0">
                <a:solidFill>
                  <a:schemeClr val="tx1"/>
                </a:solidFill>
              </a:rPr>
              <a:t>Deep Q-Learning</a:t>
            </a:r>
          </a:p>
        </p:txBody>
      </p:sp>
      <p:sp>
        <p:nvSpPr>
          <p:cNvPr id="1024" name="TextBox 1023">
            <a:extLst>
              <a:ext uri="{FF2B5EF4-FFF2-40B4-BE49-F238E27FC236}">
                <a16:creationId xmlns:a16="http://schemas.microsoft.com/office/drawing/2014/main" id="{A32733E7-FA38-5187-F08C-E8A8AF9DD4F1}"/>
              </a:ext>
            </a:extLst>
          </p:cNvPr>
          <p:cNvSpPr txBox="1"/>
          <p:nvPr/>
        </p:nvSpPr>
        <p:spPr>
          <a:xfrm>
            <a:off x="9099082" y="6159838"/>
            <a:ext cx="362484" cy="378506"/>
          </a:xfrm>
          <a:prstGeom prst="rect">
            <a:avLst/>
          </a:prstGeom>
          <a:noFill/>
        </p:spPr>
        <p:txBody>
          <a:bodyPr wrap="square" rtlCol="0">
            <a:spAutoFit/>
          </a:bodyPr>
          <a:lstStyle/>
          <a:p>
            <a:r>
              <a:rPr lang="en-US" dirty="0"/>
              <a:t>…</a:t>
            </a:r>
          </a:p>
        </p:txBody>
      </p:sp>
      <p:sp>
        <p:nvSpPr>
          <p:cNvPr id="1036" name="Left Bracket 1035">
            <a:extLst>
              <a:ext uri="{FF2B5EF4-FFF2-40B4-BE49-F238E27FC236}">
                <a16:creationId xmlns:a16="http://schemas.microsoft.com/office/drawing/2014/main" id="{6763220C-930F-6244-4EF1-1794D38EF76C}"/>
              </a:ext>
            </a:extLst>
          </p:cNvPr>
          <p:cNvSpPr/>
          <p:nvPr/>
        </p:nvSpPr>
        <p:spPr>
          <a:xfrm rot="16200000" flipH="1">
            <a:off x="2417264" y="2493635"/>
            <a:ext cx="103538" cy="2106505"/>
          </a:xfrm>
          <a:prstGeom prst="leftBracket">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cxnSp>
        <p:nvCxnSpPr>
          <p:cNvPr id="1043" name="Straight Arrow Connector 1042">
            <a:extLst>
              <a:ext uri="{FF2B5EF4-FFF2-40B4-BE49-F238E27FC236}">
                <a16:creationId xmlns:a16="http://schemas.microsoft.com/office/drawing/2014/main" id="{6228C086-BB7D-8D46-C6F6-E00FD9356CB5}"/>
              </a:ext>
            </a:extLst>
          </p:cNvPr>
          <p:cNvCxnSpPr>
            <a:cxnSpLocks/>
            <a:endCxn id="54" idx="0"/>
          </p:cNvCxnSpPr>
          <p:nvPr/>
        </p:nvCxnSpPr>
        <p:spPr>
          <a:xfrm>
            <a:off x="6629276" y="3436938"/>
            <a:ext cx="1" cy="16733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45" name="Straight Arrow Connector 1044">
            <a:extLst>
              <a:ext uri="{FF2B5EF4-FFF2-40B4-BE49-F238E27FC236}">
                <a16:creationId xmlns:a16="http://schemas.microsoft.com/office/drawing/2014/main" id="{3A61E8CC-92EA-566B-2A5B-0B5446EB67F9}"/>
              </a:ext>
            </a:extLst>
          </p:cNvPr>
          <p:cNvCxnSpPr>
            <a:cxnSpLocks/>
          </p:cNvCxnSpPr>
          <p:nvPr/>
        </p:nvCxnSpPr>
        <p:spPr>
          <a:xfrm>
            <a:off x="9309155" y="3429400"/>
            <a:ext cx="1" cy="16733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46" name="Straight Connector 1045">
            <a:extLst>
              <a:ext uri="{FF2B5EF4-FFF2-40B4-BE49-F238E27FC236}">
                <a16:creationId xmlns:a16="http://schemas.microsoft.com/office/drawing/2014/main" id="{D40EAA49-70A9-ECC2-1E36-3E2ADCFCABFE}"/>
              </a:ext>
            </a:extLst>
          </p:cNvPr>
          <p:cNvCxnSpPr>
            <a:cxnSpLocks/>
            <a:stCxn id="7" idx="2"/>
          </p:cNvCxnSpPr>
          <p:nvPr/>
        </p:nvCxnSpPr>
        <p:spPr>
          <a:xfrm>
            <a:off x="5097106" y="2206650"/>
            <a:ext cx="0" cy="347955"/>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008836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F137B8-3255-E0A2-700D-BDC552B63DBB}"/>
              </a:ext>
            </a:extLst>
          </p:cNvPr>
          <p:cNvSpPr>
            <a:spLocks noGrp="1"/>
          </p:cNvSpPr>
          <p:nvPr>
            <p:ph type="title"/>
          </p:nvPr>
        </p:nvSpPr>
        <p:spPr/>
        <p:txBody>
          <a:bodyPr/>
          <a:lstStyle/>
          <a:p>
            <a:r>
              <a:rPr lang="en-US" dirty="0"/>
              <a:t>PCA</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6D27AAC6-0603-DCC1-B882-2FEB95869029}"/>
                  </a:ext>
                </a:extLst>
              </p:cNvPr>
              <p:cNvSpPr>
                <a:spLocks noGrp="1"/>
              </p:cNvSpPr>
              <p:nvPr>
                <p:ph sz="quarter" idx="13"/>
              </p:nvPr>
            </p:nvSpPr>
            <p:spPr/>
            <p:txBody>
              <a:bodyPr/>
              <a:lstStyle/>
              <a:p>
                <a:r>
                  <a:rPr lang="en-US" sz="2400" dirty="0">
                    <a:solidFill>
                      <a:schemeClr val="tx1"/>
                    </a:solidFill>
                  </a:rPr>
                  <a:t>Step 5: Transform data to the new Subspace</a:t>
                </a:r>
              </a:p>
              <a:p>
                <a:endParaRPr lang="en-US" sz="2400" dirty="0">
                  <a:solidFill>
                    <a:schemeClr val="tx1"/>
                  </a:solidFill>
                </a:endParaRPr>
              </a:p>
              <a:p>
                <a:r>
                  <a:rPr lang="en-US" sz="2400" dirty="0">
                    <a:solidFill>
                      <a:schemeClr val="tx1"/>
                    </a:solidFill>
                  </a:rPr>
                  <a:t>Project the original data onto the new k-dimensional subspace: </a:t>
                </a:r>
                <a14:m>
                  <m:oMath xmlns:m="http://schemas.openxmlformats.org/officeDocument/2006/math">
                    <m:sSub>
                      <m:sSubPr>
                        <m:ctrlPr>
                          <a:rPr lang="en-US" sz="2400" i="1" dirty="0" smtClean="0">
                            <a:solidFill>
                              <a:schemeClr val="tx1"/>
                            </a:solidFill>
                            <a:latin typeface="Cambria Math" panose="02040503050406030204" pitchFamily="18" charset="0"/>
                          </a:rPr>
                        </m:ctrlPr>
                      </m:sSubPr>
                      <m:e>
                        <m:r>
                          <a:rPr lang="en-US" sz="2400" i="1" dirty="0" smtClean="0">
                            <a:solidFill>
                              <a:schemeClr val="tx1"/>
                            </a:solidFill>
                            <a:latin typeface="Cambria Math" panose="02040503050406030204" pitchFamily="18" charset="0"/>
                          </a:rPr>
                          <m:t>𝑋</m:t>
                        </m:r>
                      </m:e>
                      <m:sub>
                        <m:r>
                          <a:rPr lang="en-US" sz="2400" i="1" dirty="0" smtClean="0">
                            <a:solidFill>
                              <a:schemeClr val="tx1"/>
                            </a:solidFill>
                            <a:latin typeface="Cambria Math" panose="02040503050406030204" pitchFamily="18" charset="0"/>
                          </a:rPr>
                          <m:t>𝑛𝑒𝑤</m:t>
                        </m:r>
                      </m:sub>
                    </m:sSub>
                    <m:r>
                      <a:rPr lang="en-US" sz="2400" i="1" dirty="0" smtClean="0">
                        <a:solidFill>
                          <a:schemeClr val="tx1"/>
                        </a:solidFill>
                        <a:latin typeface="Cambria Math" panose="02040503050406030204" pitchFamily="18" charset="0"/>
                      </a:rPr>
                      <m:t>=</m:t>
                    </m:r>
                    <m:sSub>
                      <m:sSubPr>
                        <m:ctrlPr>
                          <a:rPr lang="en-US" sz="2400" i="1" dirty="0" err="1" smtClean="0">
                            <a:solidFill>
                              <a:schemeClr val="tx1"/>
                            </a:solidFill>
                            <a:latin typeface="Cambria Math" panose="02040503050406030204" pitchFamily="18" charset="0"/>
                          </a:rPr>
                        </m:ctrlPr>
                      </m:sSubPr>
                      <m:e>
                        <m:r>
                          <a:rPr lang="en-US" sz="2400" i="1" dirty="0" err="1" smtClean="0">
                            <a:solidFill>
                              <a:schemeClr val="tx1"/>
                            </a:solidFill>
                            <a:latin typeface="Cambria Math" panose="02040503050406030204" pitchFamily="18" charset="0"/>
                          </a:rPr>
                          <m:t>𝑋</m:t>
                        </m:r>
                      </m:e>
                      <m:sub>
                        <m:r>
                          <a:rPr lang="en-US" sz="2400" i="1" dirty="0" err="1" smtClean="0">
                            <a:solidFill>
                              <a:schemeClr val="tx1"/>
                            </a:solidFill>
                            <a:latin typeface="Cambria Math" panose="02040503050406030204" pitchFamily="18" charset="0"/>
                          </a:rPr>
                          <m:t>𝑐𝑒𝑛𝑡𝑒𝑟𝑒𝑑</m:t>
                        </m:r>
                      </m:sub>
                    </m:sSub>
                    <m:r>
                      <a:rPr lang="en-US" sz="2400" i="1" dirty="0" smtClean="0">
                        <a:solidFill>
                          <a:schemeClr val="tx1"/>
                        </a:solidFill>
                        <a:latin typeface="Cambria Math" panose="02040503050406030204" pitchFamily="18" charset="0"/>
                      </a:rPr>
                      <m:t> </m:t>
                    </m:r>
                    <m:r>
                      <a:rPr lang="en-US" sz="2400" i="1" dirty="0" smtClean="0">
                        <a:solidFill>
                          <a:schemeClr val="tx1"/>
                        </a:solidFill>
                        <a:latin typeface="Cambria Math" panose="02040503050406030204" pitchFamily="18" charset="0"/>
                      </a:rPr>
                      <m:t>𝑊</m:t>
                    </m:r>
                  </m:oMath>
                </a14:m>
                <a:endParaRPr lang="en-US" sz="2400" dirty="0">
                  <a:solidFill>
                    <a:schemeClr val="tx1"/>
                  </a:solidFill>
                </a:endParaRPr>
              </a:p>
              <a:p>
                <a:endParaRPr lang="en-US" sz="2400" dirty="0">
                  <a:solidFill>
                    <a:schemeClr val="tx1"/>
                  </a:solidFill>
                </a:endParaRPr>
              </a:p>
              <a:p>
                <a:pPr lvl="1"/>
                <a:r>
                  <a:rPr lang="en-US" sz="2200" dirty="0">
                    <a:solidFill>
                      <a:schemeClr val="tx1"/>
                    </a:solidFill>
                  </a:rPr>
                  <a:t>Where</a:t>
                </a:r>
                <a14:m>
                  <m:oMath xmlns:m="http://schemas.openxmlformats.org/officeDocument/2006/math">
                    <m:r>
                      <a:rPr lang="en-US" sz="2200" i="1" dirty="0" smtClean="0">
                        <a:solidFill>
                          <a:schemeClr val="tx1"/>
                        </a:solidFill>
                        <a:latin typeface="Cambria Math" panose="02040503050406030204" pitchFamily="18" charset="0"/>
                      </a:rPr>
                      <m:t> </m:t>
                    </m:r>
                    <m:sSub>
                      <m:sSubPr>
                        <m:ctrlPr>
                          <a:rPr lang="en-US" sz="2200" i="1" dirty="0" err="1" smtClean="0">
                            <a:solidFill>
                              <a:schemeClr val="tx1"/>
                            </a:solidFill>
                            <a:latin typeface="Cambria Math" panose="02040503050406030204" pitchFamily="18" charset="0"/>
                          </a:rPr>
                        </m:ctrlPr>
                      </m:sSubPr>
                      <m:e>
                        <m:r>
                          <a:rPr lang="en-US" sz="2200" i="1" dirty="0" err="1" smtClean="0">
                            <a:solidFill>
                              <a:schemeClr val="tx1"/>
                            </a:solidFill>
                            <a:latin typeface="Cambria Math" panose="02040503050406030204" pitchFamily="18" charset="0"/>
                          </a:rPr>
                          <m:t>𝑋</m:t>
                        </m:r>
                      </m:e>
                      <m:sub>
                        <m:r>
                          <a:rPr lang="en-US" sz="2200" i="1" dirty="0" err="1" smtClean="0">
                            <a:solidFill>
                              <a:schemeClr val="tx1"/>
                            </a:solidFill>
                            <a:latin typeface="Cambria Math" panose="02040503050406030204" pitchFamily="18" charset="0"/>
                          </a:rPr>
                          <m:t>𝑛𝑒𝑤</m:t>
                        </m:r>
                      </m:sub>
                    </m:sSub>
                    <m:r>
                      <a:rPr lang="en-US" sz="2200" i="1" dirty="0">
                        <a:solidFill>
                          <a:schemeClr val="tx1"/>
                        </a:solidFill>
                        <a:latin typeface="Cambria Math" panose="02040503050406030204" pitchFamily="18" charset="0"/>
                      </a:rPr>
                      <m:t> </m:t>
                    </m:r>
                  </m:oMath>
                </a14:m>
                <a:r>
                  <a:rPr lang="en-US" sz="2200" dirty="0">
                    <a:solidFill>
                      <a:schemeClr val="tx1"/>
                    </a:solidFill>
                  </a:rPr>
                  <a:t> is the transformed dataset with reduced dimensions</a:t>
                </a:r>
              </a:p>
              <a:p>
                <a:pPr lvl="1"/>
                <a:endParaRPr lang="en-US" sz="2200" dirty="0">
                  <a:solidFill>
                    <a:schemeClr val="tx1"/>
                  </a:solidFill>
                </a:endParaRPr>
              </a:p>
              <a:p>
                <a:r>
                  <a:rPr lang="en-US" sz="2400" dirty="0">
                    <a:solidFill>
                      <a:schemeClr val="tx1"/>
                    </a:solidFill>
                  </a:rPr>
                  <a:t>Step 6: Analyze Explained Variance </a:t>
                </a:r>
                <a14:m>
                  <m:oMath xmlns:m="http://schemas.openxmlformats.org/officeDocument/2006/math">
                    <m:f>
                      <m:fPr>
                        <m:ctrlPr>
                          <a:rPr lang="en-US" sz="2400" i="1" smtClean="0">
                            <a:solidFill>
                              <a:schemeClr val="tx1"/>
                            </a:solidFill>
                            <a:latin typeface="Cambria Math" panose="02040503050406030204" pitchFamily="18" charset="0"/>
                          </a:rPr>
                        </m:ctrlPr>
                      </m:fPr>
                      <m:num>
                        <m:sSub>
                          <m:sSubPr>
                            <m:ctrlPr>
                              <a:rPr lang="sv-SE" sz="2400" b="0" i="1" smtClean="0">
                                <a:solidFill>
                                  <a:schemeClr val="tx1"/>
                                </a:solidFill>
                                <a:latin typeface="Cambria Math" panose="02040503050406030204" pitchFamily="18" charset="0"/>
                              </a:rPr>
                            </m:ctrlPr>
                          </m:sSubPr>
                          <m:e>
                            <m:r>
                              <a:rPr lang="sv-SE" sz="2400" b="0" i="1" smtClean="0">
                                <a:solidFill>
                                  <a:schemeClr val="tx1"/>
                                </a:solidFill>
                                <a:latin typeface="Cambria Math" panose="02040503050406030204" pitchFamily="18" charset="0"/>
                              </a:rPr>
                              <m:t>𝜆</m:t>
                            </m:r>
                          </m:e>
                          <m:sub>
                            <m:r>
                              <a:rPr lang="sv-SE" sz="2400" b="0" i="1" smtClean="0">
                                <a:solidFill>
                                  <a:schemeClr val="tx1"/>
                                </a:solidFill>
                                <a:latin typeface="Cambria Math" panose="02040503050406030204" pitchFamily="18" charset="0"/>
                              </a:rPr>
                              <m:t>𝑖</m:t>
                            </m:r>
                          </m:sub>
                        </m:sSub>
                      </m:num>
                      <m:den>
                        <m:nary>
                          <m:naryPr>
                            <m:chr m:val="∑"/>
                            <m:ctrlPr>
                              <a:rPr lang="en-US" sz="2400" i="1" smtClean="0">
                                <a:solidFill>
                                  <a:schemeClr val="tx1"/>
                                </a:solidFill>
                                <a:latin typeface="Cambria Math" panose="02040503050406030204" pitchFamily="18" charset="0"/>
                              </a:rPr>
                            </m:ctrlPr>
                          </m:naryPr>
                          <m:sub>
                            <m:r>
                              <m:rPr>
                                <m:brk m:alnAt="23"/>
                              </m:rPr>
                              <a:rPr lang="sv-SE" sz="2400" b="0" i="1" smtClean="0">
                                <a:solidFill>
                                  <a:schemeClr val="tx1"/>
                                </a:solidFill>
                                <a:latin typeface="Cambria Math" panose="02040503050406030204" pitchFamily="18" charset="0"/>
                              </a:rPr>
                              <m:t>𝑗</m:t>
                            </m:r>
                            <m:r>
                              <a:rPr lang="sv-SE" sz="2400" b="0" i="1" smtClean="0">
                                <a:solidFill>
                                  <a:schemeClr val="tx1"/>
                                </a:solidFill>
                                <a:latin typeface="Cambria Math" panose="02040503050406030204" pitchFamily="18" charset="0"/>
                              </a:rPr>
                              <m:t>=1</m:t>
                            </m:r>
                          </m:sub>
                          <m:sup>
                            <m:r>
                              <a:rPr lang="sv-SE" sz="2400" b="0" i="1" smtClean="0">
                                <a:solidFill>
                                  <a:schemeClr val="tx1"/>
                                </a:solidFill>
                                <a:latin typeface="Cambria Math" panose="02040503050406030204" pitchFamily="18" charset="0"/>
                              </a:rPr>
                              <m:t>𝑛</m:t>
                            </m:r>
                          </m:sup>
                          <m:e>
                            <m:sSub>
                              <m:sSubPr>
                                <m:ctrlPr>
                                  <a:rPr lang="sv-SE" sz="2400" b="0" i="1" smtClean="0">
                                    <a:solidFill>
                                      <a:schemeClr val="tx1"/>
                                    </a:solidFill>
                                    <a:latin typeface="Cambria Math" panose="02040503050406030204" pitchFamily="18" charset="0"/>
                                  </a:rPr>
                                </m:ctrlPr>
                              </m:sSubPr>
                              <m:e>
                                <m:r>
                                  <a:rPr lang="sv-SE" sz="2400" b="0" i="1" smtClean="0">
                                    <a:solidFill>
                                      <a:schemeClr val="tx1"/>
                                    </a:solidFill>
                                    <a:latin typeface="Cambria Math" panose="02040503050406030204" pitchFamily="18" charset="0"/>
                                  </a:rPr>
                                  <m:t>𝜆</m:t>
                                </m:r>
                              </m:e>
                              <m:sub>
                                <m:r>
                                  <a:rPr lang="sv-SE" sz="2400" b="0" i="1" smtClean="0">
                                    <a:solidFill>
                                      <a:schemeClr val="tx1"/>
                                    </a:solidFill>
                                    <a:latin typeface="Cambria Math" panose="02040503050406030204" pitchFamily="18" charset="0"/>
                                  </a:rPr>
                                  <m:t>𝑗</m:t>
                                </m:r>
                              </m:sub>
                            </m:sSub>
                          </m:e>
                        </m:nary>
                      </m:den>
                    </m:f>
                  </m:oMath>
                </a14:m>
                <a:endParaRPr lang="en-US" sz="2400" dirty="0">
                  <a:solidFill>
                    <a:schemeClr val="tx1"/>
                  </a:solidFill>
                </a:endParaRPr>
              </a:p>
              <a:p>
                <a:endParaRPr lang="en-US" sz="2400" dirty="0">
                  <a:solidFill>
                    <a:schemeClr val="tx1"/>
                  </a:solidFill>
                </a:endParaRPr>
              </a:p>
              <a:p>
                <a:pPr lvl="1"/>
                <a:r>
                  <a:rPr lang="en-US" sz="2200" dirty="0">
                    <a:solidFill>
                      <a:schemeClr val="tx1"/>
                    </a:solidFill>
                  </a:rPr>
                  <a:t>We can choose the number of components </a:t>
                </a:r>
                <a14:m>
                  <m:oMath xmlns:m="http://schemas.openxmlformats.org/officeDocument/2006/math">
                    <m:r>
                      <a:rPr lang="en-US" sz="2200" i="1" dirty="0" smtClean="0">
                        <a:solidFill>
                          <a:schemeClr val="tx1"/>
                        </a:solidFill>
                        <a:latin typeface="Cambria Math" panose="02040503050406030204" pitchFamily="18" charset="0"/>
                      </a:rPr>
                      <m:t>𝑘</m:t>
                    </m:r>
                  </m:oMath>
                </a14:m>
                <a:r>
                  <a:rPr lang="en-US" sz="2200" dirty="0">
                    <a:solidFill>
                      <a:schemeClr val="tx1"/>
                    </a:solidFill>
                  </a:rPr>
                  <a:t> based on a variance threshold</a:t>
                </a:r>
              </a:p>
            </p:txBody>
          </p:sp>
        </mc:Choice>
        <mc:Fallback>
          <p:sp>
            <p:nvSpPr>
              <p:cNvPr id="3" name="Content Placeholder 2">
                <a:extLst>
                  <a:ext uri="{FF2B5EF4-FFF2-40B4-BE49-F238E27FC236}">
                    <a16:creationId xmlns:a16="http://schemas.microsoft.com/office/drawing/2014/main" id="{6D27AAC6-0603-DCC1-B882-2FEB95869029}"/>
                  </a:ext>
                </a:extLst>
              </p:cNvPr>
              <p:cNvSpPr>
                <a:spLocks noGrp="1" noRot="1" noChangeAspect="1" noMove="1" noResize="1" noEditPoints="1" noAdjustHandles="1" noChangeArrowheads="1" noChangeShapeType="1" noTextEdit="1"/>
              </p:cNvSpPr>
              <p:nvPr>
                <p:ph sz="quarter" idx="13"/>
              </p:nvPr>
            </p:nvSpPr>
            <p:spPr>
              <a:blipFill>
                <a:blip r:embed="rId2"/>
                <a:stretch>
                  <a:fillRect l="-803" t="-2976"/>
                </a:stretch>
              </a:blipFill>
            </p:spPr>
            <p:txBody>
              <a:bodyPr/>
              <a:lstStyle/>
              <a:p>
                <a:r>
                  <a:rPr lang="en-US">
                    <a:noFill/>
                  </a:rPr>
                  <a:t> </a:t>
                </a:r>
              </a:p>
            </p:txBody>
          </p:sp>
        </mc:Fallback>
      </mc:AlternateContent>
    </p:spTree>
    <p:extLst>
      <p:ext uri="{BB962C8B-B14F-4D97-AF65-F5344CB8AC3E}">
        <p14:creationId xmlns:p14="http://schemas.microsoft.com/office/powerpoint/2010/main" val="22073992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148FC5-AA86-832C-810F-4803AF3F420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B1F1152-AD71-7A0D-5E1A-29A18B85048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7B4FB59-7F22-D75C-9F97-02AE1BDC399C}"/>
              </a:ext>
            </a:extLst>
          </p:cNvPr>
          <p:cNvSpPr>
            <a:spLocks noGrp="1"/>
          </p:cNvSpPr>
          <p:nvPr>
            <p:ph sz="quarter" idx="13"/>
          </p:nvPr>
        </p:nvSpPr>
        <p:spPr>
          <a:xfrm>
            <a:off x="4762896" y="3224644"/>
            <a:ext cx="3228108" cy="408711"/>
          </a:xfrm>
        </p:spPr>
        <p:txBody>
          <a:bodyPr/>
          <a:lstStyle/>
          <a:p>
            <a:pPr marL="0" indent="0">
              <a:buNone/>
            </a:pPr>
            <a:r>
              <a:rPr lang="en-US" sz="4000" dirty="0"/>
              <a:t>Hands-on</a:t>
            </a:r>
          </a:p>
        </p:txBody>
      </p:sp>
    </p:spTree>
    <p:extLst>
      <p:ext uri="{BB962C8B-B14F-4D97-AF65-F5344CB8AC3E}">
        <p14:creationId xmlns:p14="http://schemas.microsoft.com/office/powerpoint/2010/main" val="151805341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B03A2F-3B5C-3118-8CEB-A9A22D1DB36A}"/>
              </a:ext>
            </a:extLst>
          </p:cNvPr>
          <p:cNvSpPr>
            <a:spLocks noGrp="1"/>
          </p:cNvSpPr>
          <p:nvPr>
            <p:ph type="title"/>
          </p:nvPr>
        </p:nvSpPr>
        <p:spPr/>
        <p:txBody>
          <a:bodyPr/>
          <a:lstStyle/>
          <a:p>
            <a:r>
              <a:rPr lang="en-US" dirty="0"/>
              <a:t>Feature Transformations and Non-linear Features</a:t>
            </a:r>
          </a:p>
        </p:txBody>
      </p:sp>
      <p:sp>
        <p:nvSpPr>
          <p:cNvPr id="3" name="Content Placeholder 2">
            <a:extLst>
              <a:ext uri="{FF2B5EF4-FFF2-40B4-BE49-F238E27FC236}">
                <a16:creationId xmlns:a16="http://schemas.microsoft.com/office/drawing/2014/main" id="{79ADB67E-4269-7E0F-6983-D96DFE5977B2}"/>
              </a:ext>
            </a:extLst>
          </p:cNvPr>
          <p:cNvSpPr>
            <a:spLocks noGrp="1"/>
          </p:cNvSpPr>
          <p:nvPr>
            <p:ph sz="quarter" idx="13"/>
          </p:nvPr>
        </p:nvSpPr>
        <p:spPr>
          <a:xfrm>
            <a:off x="428473" y="2053504"/>
            <a:ext cx="5842169" cy="4244974"/>
          </a:xfrm>
        </p:spPr>
        <p:txBody>
          <a:bodyPr/>
          <a:lstStyle/>
          <a:p>
            <a:r>
              <a:rPr lang="en-US" sz="2000" dirty="0">
                <a:solidFill>
                  <a:schemeClr val="tx1"/>
                </a:solidFill>
              </a:rPr>
              <a:t>Feature transformation:  converts raw data features into a different scale </a:t>
            </a:r>
          </a:p>
          <a:p>
            <a:r>
              <a:rPr lang="en-US" sz="2000" dirty="0">
                <a:solidFill>
                  <a:schemeClr val="tx1"/>
                </a:solidFill>
              </a:rPr>
              <a:t>Objective is to enhance the learning process. </a:t>
            </a:r>
          </a:p>
          <a:p>
            <a:r>
              <a:rPr lang="en-US" sz="2000" dirty="0">
                <a:solidFill>
                  <a:schemeClr val="tx1"/>
                </a:solidFill>
              </a:rPr>
              <a:t>Methods: normalization, standardization, encoding, and mathematical transformations.</a:t>
            </a:r>
          </a:p>
          <a:p>
            <a:endParaRPr lang="en-US" sz="2000" dirty="0">
              <a:solidFill>
                <a:schemeClr val="tx1"/>
              </a:solidFill>
            </a:endParaRPr>
          </a:p>
          <a:p>
            <a:r>
              <a:rPr lang="en-US" sz="2000" b="1" dirty="0">
                <a:solidFill>
                  <a:schemeClr val="tx1"/>
                </a:solidFill>
              </a:rPr>
              <a:t>Why Use Non-Linear Features?</a:t>
            </a:r>
          </a:p>
          <a:p>
            <a:pPr lvl="1"/>
            <a:r>
              <a:rPr lang="en-US" sz="2000" dirty="0">
                <a:solidFill>
                  <a:schemeClr val="tx1"/>
                </a:solidFill>
              </a:rPr>
              <a:t>Linear models assume a linear relationship between input features and output.</a:t>
            </a:r>
          </a:p>
          <a:p>
            <a:pPr lvl="1"/>
            <a:r>
              <a:rPr lang="en-US" sz="2000" dirty="0">
                <a:solidFill>
                  <a:schemeClr val="tx1"/>
                </a:solidFill>
              </a:rPr>
              <a:t>Real-world data exhibits non-linearity.</a:t>
            </a:r>
          </a:p>
          <a:p>
            <a:pPr lvl="1"/>
            <a:r>
              <a:rPr lang="en-US" sz="2000" dirty="0">
                <a:solidFill>
                  <a:schemeClr val="tx1"/>
                </a:solidFill>
              </a:rPr>
              <a:t>Transforming features helps the model learn better decision boundaries.</a:t>
            </a:r>
          </a:p>
          <a:p>
            <a:endParaRPr lang="en-US" dirty="0">
              <a:solidFill>
                <a:schemeClr val="tx1"/>
              </a:solidFill>
            </a:endParaRPr>
          </a:p>
        </p:txBody>
      </p:sp>
      <p:pic>
        <p:nvPicPr>
          <p:cNvPr id="4" name="Picture 2">
            <a:extLst>
              <a:ext uri="{FF2B5EF4-FFF2-40B4-BE49-F238E27FC236}">
                <a16:creationId xmlns:a16="http://schemas.microsoft.com/office/drawing/2014/main" id="{5D687E7C-01A3-E2DC-8F33-99B34783D4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42443" y="3545100"/>
            <a:ext cx="3156531" cy="1988586"/>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2">
            <a:extLst>
              <a:ext uri="{FF2B5EF4-FFF2-40B4-BE49-F238E27FC236}">
                <a16:creationId xmlns:a16="http://schemas.microsoft.com/office/drawing/2014/main" id="{0FE1154E-10E6-9940-722E-DA14B3F76EA8}"/>
              </a:ext>
            </a:extLst>
          </p:cNvPr>
          <p:cNvSpPr txBox="1">
            <a:spLocks/>
          </p:cNvSpPr>
          <p:nvPr/>
        </p:nvSpPr>
        <p:spPr>
          <a:xfrm>
            <a:off x="6288838" y="2002304"/>
            <a:ext cx="5710136" cy="1093246"/>
          </a:xfrm>
          <a:prstGeom prst="rect">
            <a:avLst/>
          </a:prstGeom>
        </p:spPr>
        <p:txBody>
          <a:bodyPr vert="horz" lIns="91440" tIns="45720" rIns="91440" bIns="45720" rtlCol="0">
            <a:noAutofit/>
          </a:bodyPr>
          <a:lstStyle>
            <a:lvl1pPr marL="228600" indent="-228600" algn="l" defTabSz="914400" rtl="0" eaLnBrk="1" latinLnBrk="0" hangingPunct="1">
              <a:lnSpc>
                <a:spcPts val="2120"/>
              </a:lnSpc>
              <a:spcBef>
                <a:spcPts val="300"/>
              </a:spcBef>
              <a:buFont typeface="Arial" panose="020B0604020202020204" pitchFamily="34" charset="0"/>
              <a:buChar char="•"/>
              <a:defRPr sz="1600" kern="1200" baseline="0">
                <a:solidFill>
                  <a:schemeClr val="tx1">
                    <a:lumMod val="65000"/>
                    <a:lumOff val="35000"/>
                  </a:schemeClr>
                </a:solidFill>
                <a:latin typeface="Work Sans"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baseline="0">
                <a:solidFill>
                  <a:schemeClr val="tx1">
                    <a:lumMod val="65000"/>
                    <a:lumOff val="35000"/>
                  </a:schemeClr>
                </a:solidFill>
                <a:latin typeface="Work Sans" pitchFamily="2"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200" kern="1200" baseline="0">
                <a:solidFill>
                  <a:schemeClr val="tx1">
                    <a:lumMod val="65000"/>
                    <a:lumOff val="35000"/>
                  </a:schemeClr>
                </a:solidFill>
                <a:latin typeface="Work Sans" pitchFamily="2"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000" kern="1200" baseline="0">
                <a:solidFill>
                  <a:schemeClr val="tx1">
                    <a:lumMod val="65000"/>
                    <a:lumOff val="35000"/>
                  </a:schemeClr>
                </a:solidFill>
                <a:latin typeface="Work Sans" pitchFamily="2"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00" kern="1200" baseline="0">
                <a:solidFill>
                  <a:schemeClr val="tx1">
                    <a:lumMod val="65000"/>
                    <a:lumOff val="35000"/>
                  </a:schemeClr>
                </a:solidFill>
                <a:latin typeface="Work Sans"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solidFill>
                  <a:schemeClr val="tx1"/>
                </a:solidFill>
              </a:rPr>
              <a:t>Consider the ordinary least square (OLS) linear regression model (right) generated from the following dataset</a:t>
            </a:r>
          </a:p>
        </p:txBody>
      </p:sp>
      <p:graphicFrame>
        <p:nvGraphicFramePr>
          <p:cNvPr id="6" name="Table 5">
            <a:extLst>
              <a:ext uri="{FF2B5EF4-FFF2-40B4-BE49-F238E27FC236}">
                <a16:creationId xmlns:a16="http://schemas.microsoft.com/office/drawing/2014/main" id="{2A97B09C-41DA-6C59-872B-DAF57F015EBD}"/>
              </a:ext>
            </a:extLst>
          </p:cNvPr>
          <p:cNvGraphicFramePr>
            <a:graphicFrameLocks noGrp="1"/>
          </p:cNvGraphicFramePr>
          <p:nvPr>
            <p:extLst>
              <p:ext uri="{D42A27DB-BD31-4B8C-83A1-F6EECF244321}">
                <p14:modId xmlns:p14="http://schemas.microsoft.com/office/powerpoint/2010/main" val="1666957977"/>
              </p:ext>
            </p:extLst>
          </p:nvPr>
        </p:nvGraphicFramePr>
        <p:xfrm>
          <a:off x="7100189" y="3614833"/>
          <a:ext cx="1227690" cy="1849120"/>
        </p:xfrm>
        <a:graphic>
          <a:graphicData uri="http://schemas.openxmlformats.org/drawingml/2006/table">
            <a:tbl>
              <a:tblPr firstRow="1" bandRow="1">
                <a:tableStyleId>{5C22544A-7EE6-4342-B048-85BDC9FD1C3A}</a:tableStyleId>
              </a:tblPr>
              <a:tblGrid>
                <a:gridCol w="594468">
                  <a:extLst>
                    <a:ext uri="{9D8B030D-6E8A-4147-A177-3AD203B41FA5}">
                      <a16:colId xmlns:a16="http://schemas.microsoft.com/office/drawing/2014/main" val="2527471269"/>
                    </a:ext>
                  </a:extLst>
                </a:gridCol>
                <a:gridCol w="633222">
                  <a:extLst>
                    <a:ext uri="{9D8B030D-6E8A-4147-A177-3AD203B41FA5}">
                      <a16:colId xmlns:a16="http://schemas.microsoft.com/office/drawing/2014/main" val="2973038789"/>
                    </a:ext>
                  </a:extLst>
                </a:gridCol>
              </a:tblGrid>
              <a:tr h="370840">
                <a:tc>
                  <a:txBody>
                    <a:bodyPr/>
                    <a:lstStyle/>
                    <a:p>
                      <a:r>
                        <a:rPr lang="en-US" dirty="0">
                          <a:solidFill>
                            <a:sysClr val="windowText" lastClr="000000"/>
                          </a:solidFill>
                        </a:rPr>
                        <a:t>X</a:t>
                      </a:r>
                    </a:p>
                  </a:txBody>
                  <a:tcPr/>
                </a:tc>
                <a:tc>
                  <a:txBody>
                    <a:bodyPr/>
                    <a:lstStyle/>
                    <a:p>
                      <a:r>
                        <a:rPr lang="en-US" dirty="0">
                          <a:solidFill>
                            <a:sysClr val="windowText" lastClr="000000"/>
                          </a:solidFill>
                        </a:rPr>
                        <a:t>Y</a:t>
                      </a:r>
                    </a:p>
                  </a:txBody>
                  <a:tcPr/>
                </a:tc>
                <a:extLst>
                  <a:ext uri="{0D108BD9-81ED-4DB2-BD59-A6C34878D82A}">
                    <a16:rowId xmlns:a16="http://schemas.microsoft.com/office/drawing/2014/main" val="3912532620"/>
                  </a:ext>
                </a:extLst>
              </a:tr>
              <a:tr h="370840">
                <a:tc>
                  <a:txBody>
                    <a:bodyPr/>
                    <a:lstStyle/>
                    <a:p>
                      <a:r>
                        <a:rPr lang="en-US" dirty="0"/>
                        <a:t>1</a:t>
                      </a:r>
                    </a:p>
                  </a:txBody>
                  <a:tcPr/>
                </a:tc>
                <a:tc>
                  <a:txBody>
                    <a:bodyPr/>
                    <a:lstStyle/>
                    <a:p>
                      <a:r>
                        <a:rPr lang="en-US" dirty="0"/>
                        <a:t>4</a:t>
                      </a:r>
                    </a:p>
                  </a:txBody>
                  <a:tcPr/>
                </a:tc>
                <a:extLst>
                  <a:ext uri="{0D108BD9-81ED-4DB2-BD59-A6C34878D82A}">
                    <a16:rowId xmlns:a16="http://schemas.microsoft.com/office/drawing/2014/main" val="2017367452"/>
                  </a:ext>
                </a:extLst>
              </a:tr>
              <a:tr h="0">
                <a:tc>
                  <a:txBody>
                    <a:bodyPr/>
                    <a:lstStyle/>
                    <a:p>
                      <a:r>
                        <a:rPr lang="en-US" dirty="0"/>
                        <a:t>2</a:t>
                      </a:r>
                    </a:p>
                  </a:txBody>
                  <a:tcPr/>
                </a:tc>
                <a:tc>
                  <a:txBody>
                    <a:bodyPr/>
                    <a:lstStyle/>
                    <a:p>
                      <a:r>
                        <a:rPr lang="en-US" dirty="0"/>
                        <a:t>9</a:t>
                      </a:r>
                    </a:p>
                  </a:txBody>
                  <a:tcPr/>
                </a:tc>
                <a:extLst>
                  <a:ext uri="{0D108BD9-81ED-4DB2-BD59-A6C34878D82A}">
                    <a16:rowId xmlns:a16="http://schemas.microsoft.com/office/drawing/2014/main" val="2843923862"/>
                  </a:ext>
                </a:extLst>
              </a:tr>
              <a:tr h="370840">
                <a:tc>
                  <a:txBody>
                    <a:bodyPr/>
                    <a:lstStyle/>
                    <a:p>
                      <a:r>
                        <a:rPr lang="en-US" dirty="0"/>
                        <a:t>3</a:t>
                      </a:r>
                    </a:p>
                  </a:txBody>
                  <a:tcPr/>
                </a:tc>
                <a:tc>
                  <a:txBody>
                    <a:bodyPr/>
                    <a:lstStyle/>
                    <a:p>
                      <a:r>
                        <a:rPr lang="en-US" dirty="0"/>
                        <a:t>10</a:t>
                      </a:r>
                    </a:p>
                  </a:txBody>
                  <a:tcPr/>
                </a:tc>
                <a:extLst>
                  <a:ext uri="{0D108BD9-81ED-4DB2-BD59-A6C34878D82A}">
                    <a16:rowId xmlns:a16="http://schemas.microsoft.com/office/drawing/2014/main" val="1059233930"/>
                  </a:ext>
                </a:extLst>
              </a:tr>
              <a:tr h="370840">
                <a:tc>
                  <a:txBody>
                    <a:bodyPr/>
                    <a:lstStyle/>
                    <a:p>
                      <a:r>
                        <a:rPr lang="en-US" dirty="0"/>
                        <a:t>4</a:t>
                      </a:r>
                    </a:p>
                  </a:txBody>
                  <a:tcPr/>
                </a:tc>
                <a:tc>
                  <a:txBody>
                    <a:bodyPr/>
                    <a:lstStyle/>
                    <a:p>
                      <a:r>
                        <a:rPr lang="en-US" dirty="0"/>
                        <a:t>5</a:t>
                      </a:r>
                    </a:p>
                  </a:txBody>
                  <a:tcPr/>
                </a:tc>
                <a:extLst>
                  <a:ext uri="{0D108BD9-81ED-4DB2-BD59-A6C34878D82A}">
                    <a16:rowId xmlns:a16="http://schemas.microsoft.com/office/drawing/2014/main" val="4241756592"/>
                  </a:ext>
                </a:extLst>
              </a:tr>
            </a:tbl>
          </a:graphicData>
        </a:graphic>
      </p:graphicFrame>
    </p:spTree>
    <p:extLst>
      <p:ext uri="{BB962C8B-B14F-4D97-AF65-F5344CB8AC3E}">
        <p14:creationId xmlns:p14="http://schemas.microsoft.com/office/powerpoint/2010/main" val="52305832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E9D57D-F856-D653-927A-1E86A8F731E3}"/>
              </a:ext>
            </a:extLst>
          </p:cNvPr>
          <p:cNvSpPr>
            <a:spLocks noGrp="1"/>
          </p:cNvSpPr>
          <p:nvPr>
            <p:ph type="title"/>
          </p:nvPr>
        </p:nvSpPr>
        <p:spPr/>
        <p:txBody>
          <a:bodyPr/>
          <a:lstStyle/>
          <a:p>
            <a:r>
              <a:rPr lang="en-US" dirty="0"/>
              <a:t>Feature Transformations (Contd.)</a:t>
            </a:r>
          </a:p>
        </p:txBody>
      </p:sp>
      <mc:AlternateContent xmlns:mc="http://schemas.openxmlformats.org/markup-compatibility/2006">
        <mc:Choice xmlns:a14="http://schemas.microsoft.com/office/drawing/2010/main" Requires="a14">
          <p:graphicFrame>
            <p:nvGraphicFramePr>
              <p:cNvPr id="9" name="Content Placeholder 8">
                <a:extLst>
                  <a:ext uri="{FF2B5EF4-FFF2-40B4-BE49-F238E27FC236}">
                    <a16:creationId xmlns:a16="http://schemas.microsoft.com/office/drawing/2014/main" id="{AA60F307-993D-CDBF-7CFD-E77251F872DF}"/>
                  </a:ext>
                </a:extLst>
              </p:cNvPr>
              <p:cNvGraphicFramePr>
                <a:graphicFrameLocks noGrp="1"/>
              </p:cNvGraphicFramePr>
              <p:nvPr>
                <p:ph sz="quarter" idx="13"/>
                <p:extLst>
                  <p:ext uri="{D42A27DB-BD31-4B8C-83A1-F6EECF244321}">
                    <p14:modId xmlns:p14="http://schemas.microsoft.com/office/powerpoint/2010/main" val="387416877"/>
                  </p:ext>
                </p:extLst>
              </p:nvPr>
            </p:nvGraphicFramePr>
            <p:xfrm>
              <a:off x="7325032" y="2501900"/>
              <a:ext cx="3264310" cy="1854200"/>
            </p:xfrm>
            <a:graphic>
              <a:graphicData uri="http://schemas.openxmlformats.org/drawingml/2006/table">
                <a:tbl>
                  <a:tblPr firstRow="1" bandRow="1">
                    <a:tableStyleId>{5C22544A-7EE6-4342-B048-85BDC9FD1C3A}</a:tableStyleId>
                  </a:tblPr>
                  <a:tblGrid>
                    <a:gridCol w="1279268">
                      <a:extLst>
                        <a:ext uri="{9D8B030D-6E8A-4147-A177-3AD203B41FA5}">
                          <a16:colId xmlns:a16="http://schemas.microsoft.com/office/drawing/2014/main" val="3077367838"/>
                        </a:ext>
                      </a:extLst>
                    </a:gridCol>
                    <a:gridCol w="1489588">
                      <a:extLst>
                        <a:ext uri="{9D8B030D-6E8A-4147-A177-3AD203B41FA5}">
                          <a16:colId xmlns:a16="http://schemas.microsoft.com/office/drawing/2014/main" val="999516568"/>
                        </a:ext>
                      </a:extLst>
                    </a:gridCol>
                    <a:gridCol w="495454">
                      <a:extLst>
                        <a:ext uri="{9D8B030D-6E8A-4147-A177-3AD203B41FA5}">
                          <a16:colId xmlns:a16="http://schemas.microsoft.com/office/drawing/2014/main" val="2032427994"/>
                        </a:ext>
                      </a:extLst>
                    </a:gridCol>
                  </a:tblGrid>
                  <a:tr h="370840">
                    <a:tc>
                      <a:txBody>
                        <a:bodyPr/>
                        <a:lstStyle/>
                        <a:p>
                          <a14:m>
                            <m:oMathPara xmlns:m="http://schemas.openxmlformats.org/officeDocument/2006/math">
                              <m:oMathParaPr>
                                <m:jc m:val="centerGroup"/>
                              </m:oMathParaPr>
                              <m:oMath xmlns:m="http://schemas.openxmlformats.org/officeDocument/2006/math">
                                <m:sSub>
                                  <m:sSubPr>
                                    <m:ctrlPr>
                                      <a:rPr lang="en-US" i="1" dirty="0" smtClean="0">
                                        <a:solidFill>
                                          <a:schemeClr val="tx1"/>
                                        </a:solidFill>
                                        <a:latin typeface="Cambria Math" panose="02040503050406030204" pitchFamily="18" charset="0"/>
                                      </a:rPr>
                                    </m:ctrlPr>
                                  </m:sSubPr>
                                  <m:e>
                                    <m:r>
                                      <a:rPr lang="en-US" i="1" dirty="0" smtClean="0">
                                        <a:solidFill>
                                          <a:schemeClr val="tx1"/>
                                        </a:solidFill>
                                        <a:latin typeface="Cambria Math" panose="02040503050406030204" pitchFamily="18" charset="0"/>
                                      </a:rPr>
                                      <m:t>𝑋</m:t>
                                    </m:r>
                                  </m:e>
                                  <m:sub>
                                    <m:r>
                                      <a:rPr lang="en-US" i="1" dirty="0" smtClean="0">
                                        <a:solidFill>
                                          <a:schemeClr val="tx1"/>
                                        </a:solidFill>
                                        <a:latin typeface="Cambria Math" panose="02040503050406030204" pitchFamily="18" charset="0"/>
                                      </a:rPr>
                                      <m:t>1</m:t>
                                    </m:r>
                                  </m:sub>
                                </m:sSub>
                                <m:r>
                                  <a:rPr lang="en-US" i="1" dirty="0" smtClean="0">
                                    <a:solidFill>
                                      <a:schemeClr val="tx1"/>
                                    </a:solidFill>
                                    <a:latin typeface="Cambria Math" panose="02040503050406030204" pitchFamily="18" charset="0"/>
                                  </a:rPr>
                                  <m:t>´ = </m:t>
                                </m:r>
                                <m:r>
                                  <a:rPr lang="en-US" i="1" dirty="0" smtClean="0">
                                    <a:solidFill>
                                      <a:schemeClr val="tx1"/>
                                    </a:solidFill>
                                    <a:latin typeface="Cambria Math" panose="02040503050406030204" pitchFamily="18" charset="0"/>
                                  </a:rPr>
                                  <m:t>𝑋</m:t>
                                </m:r>
                              </m:oMath>
                            </m:oMathPara>
                          </a14:m>
                          <a:endParaRPr lang="en-US" dirty="0"/>
                        </a:p>
                      </a:txBody>
                      <a:tcPr/>
                    </a:tc>
                    <a:tc>
                      <a:txBody>
                        <a:bodyPr/>
                        <a:lstStyle/>
                        <a:p>
                          <a14:m>
                            <m:oMathPara xmlns:m="http://schemas.openxmlformats.org/officeDocument/2006/math">
                              <m:oMathParaPr>
                                <m:jc m:val="centerGroup"/>
                              </m:oMathParaPr>
                              <m:oMath xmlns:m="http://schemas.openxmlformats.org/officeDocument/2006/math">
                                <m:r>
                                  <a:rPr lang="en-US" i="1" dirty="0" smtClean="0">
                                    <a:solidFill>
                                      <a:schemeClr val="tx1"/>
                                    </a:solidFill>
                                    <a:latin typeface="Cambria Math" panose="02040503050406030204" pitchFamily="18" charset="0"/>
                                  </a:rPr>
                                  <m:t> </m:t>
                                </m:r>
                                <m:sSub>
                                  <m:sSubPr>
                                    <m:ctrlPr>
                                      <a:rPr lang="en-US" i="1" dirty="0" smtClean="0">
                                        <a:solidFill>
                                          <a:schemeClr val="tx1"/>
                                        </a:solidFill>
                                        <a:latin typeface="Cambria Math" panose="02040503050406030204" pitchFamily="18" charset="0"/>
                                      </a:rPr>
                                    </m:ctrlPr>
                                  </m:sSubPr>
                                  <m:e>
                                    <m:r>
                                      <a:rPr lang="en-US" i="1" dirty="0" smtClean="0">
                                        <a:solidFill>
                                          <a:schemeClr val="tx1"/>
                                        </a:solidFill>
                                        <a:latin typeface="Cambria Math" panose="02040503050406030204" pitchFamily="18" charset="0"/>
                                      </a:rPr>
                                      <m:t>𝑋</m:t>
                                    </m:r>
                                  </m:e>
                                  <m:sub>
                                    <m:r>
                                      <a:rPr lang="en-US" i="1" dirty="0" smtClean="0">
                                        <a:solidFill>
                                          <a:schemeClr val="tx1"/>
                                        </a:solidFill>
                                        <a:latin typeface="Cambria Math" panose="02040503050406030204" pitchFamily="18" charset="0"/>
                                      </a:rPr>
                                      <m:t>2</m:t>
                                    </m:r>
                                  </m:sub>
                                </m:sSub>
                                <m:r>
                                  <a:rPr lang="en-US" i="1" dirty="0" smtClean="0">
                                    <a:solidFill>
                                      <a:schemeClr val="tx1"/>
                                    </a:solidFill>
                                    <a:latin typeface="Cambria Math" panose="02040503050406030204" pitchFamily="18" charset="0"/>
                                  </a:rPr>
                                  <m:t>´= </m:t>
                                </m:r>
                                <m:sSup>
                                  <m:sSupPr>
                                    <m:ctrlPr>
                                      <a:rPr lang="en-US" i="1" dirty="0" smtClean="0">
                                        <a:solidFill>
                                          <a:schemeClr val="tx1"/>
                                        </a:solidFill>
                                        <a:latin typeface="Cambria Math" panose="02040503050406030204" pitchFamily="18" charset="0"/>
                                      </a:rPr>
                                    </m:ctrlPr>
                                  </m:sSupPr>
                                  <m:e>
                                    <m:r>
                                      <a:rPr lang="en-US" i="1" dirty="0" smtClean="0">
                                        <a:solidFill>
                                          <a:schemeClr val="tx1"/>
                                        </a:solidFill>
                                        <a:latin typeface="Cambria Math" panose="02040503050406030204" pitchFamily="18" charset="0"/>
                                      </a:rPr>
                                      <m:t>𝑋</m:t>
                                    </m:r>
                                  </m:e>
                                  <m:sup>
                                    <m:r>
                                      <a:rPr lang="en-US" i="1" dirty="0" smtClean="0">
                                        <a:solidFill>
                                          <a:schemeClr val="tx1"/>
                                        </a:solidFill>
                                        <a:latin typeface="Cambria Math" panose="02040503050406030204" pitchFamily="18" charset="0"/>
                                      </a:rPr>
                                      <m:t>2</m:t>
                                    </m:r>
                                  </m:sup>
                                </m:sSup>
                                <m:r>
                                  <a:rPr lang="en-US" i="1" dirty="0" smtClean="0">
                                    <a:solidFill>
                                      <a:schemeClr val="tx1"/>
                                    </a:solidFill>
                                    <a:latin typeface="Cambria Math" panose="02040503050406030204" pitchFamily="18" charset="0"/>
                                  </a:rPr>
                                  <m:t> </m:t>
                                </m:r>
                              </m:oMath>
                            </m:oMathPara>
                          </a14:m>
                          <a:endParaRPr lang="en-US" dirty="0">
                            <a:solidFill>
                              <a:schemeClr val="tx1"/>
                            </a:solidFill>
                          </a:endParaRPr>
                        </a:p>
                      </a:txBody>
                      <a:tcPr/>
                    </a:tc>
                    <a:tc>
                      <a:txBody>
                        <a:bodyPr/>
                        <a:lstStyle/>
                        <a:p>
                          <a:r>
                            <a:rPr lang="en-US" dirty="0">
                              <a:solidFill>
                                <a:schemeClr val="tx1"/>
                              </a:solidFill>
                            </a:rPr>
                            <a:t>Y</a:t>
                          </a:r>
                        </a:p>
                      </a:txBody>
                      <a:tcPr/>
                    </a:tc>
                    <a:extLst>
                      <a:ext uri="{0D108BD9-81ED-4DB2-BD59-A6C34878D82A}">
                        <a16:rowId xmlns:a16="http://schemas.microsoft.com/office/drawing/2014/main" val="2000316106"/>
                      </a:ext>
                    </a:extLst>
                  </a:tr>
                  <a:tr h="370840">
                    <a:tc>
                      <a:txBody>
                        <a:bodyPr/>
                        <a:lstStyle/>
                        <a:p>
                          <a:r>
                            <a:rPr lang="en-US" dirty="0"/>
                            <a:t>1</a:t>
                          </a:r>
                        </a:p>
                      </a:txBody>
                      <a:tcPr/>
                    </a:tc>
                    <a:tc>
                      <a:txBody>
                        <a:bodyPr/>
                        <a:lstStyle/>
                        <a:p>
                          <a:r>
                            <a:rPr lang="en-US" dirty="0"/>
                            <a:t>1</a:t>
                          </a:r>
                        </a:p>
                      </a:txBody>
                      <a:tcPr/>
                    </a:tc>
                    <a:tc>
                      <a:txBody>
                        <a:bodyPr/>
                        <a:lstStyle/>
                        <a:p>
                          <a:r>
                            <a:rPr lang="en-US" dirty="0"/>
                            <a:t>4</a:t>
                          </a:r>
                        </a:p>
                      </a:txBody>
                      <a:tcPr/>
                    </a:tc>
                    <a:extLst>
                      <a:ext uri="{0D108BD9-81ED-4DB2-BD59-A6C34878D82A}">
                        <a16:rowId xmlns:a16="http://schemas.microsoft.com/office/drawing/2014/main" val="2392478632"/>
                      </a:ext>
                    </a:extLst>
                  </a:tr>
                  <a:tr h="370840">
                    <a:tc>
                      <a:txBody>
                        <a:bodyPr/>
                        <a:lstStyle/>
                        <a:p>
                          <a:r>
                            <a:rPr lang="en-US" dirty="0"/>
                            <a:t>2</a:t>
                          </a:r>
                        </a:p>
                      </a:txBody>
                      <a:tcPr/>
                    </a:tc>
                    <a:tc>
                      <a:txBody>
                        <a:bodyPr/>
                        <a:lstStyle/>
                        <a:p>
                          <a:r>
                            <a:rPr lang="en-US" dirty="0"/>
                            <a:t>4</a:t>
                          </a:r>
                        </a:p>
                      </a:txBody>
                      <a:tcPr/>
                    </a:tc>
                    <a:tc>
                      <a:txBody>
                        <a:bodyPr/>
                        <a:lstStyle/>
                        <a:p>
                          <a:r>
                            <a:rPr lang="en-US" dirty="0"/>
                            <a:t>9</a:t>
                          </a:r>
                        </a:p>
                      </a:txBody>
                      <a:tcPr/>
                    </a:tc>
                    <a:extLst>
                      <a:ext uri="{0D108BD9-81ED-4DB2-BD59-A6C34878D82A}">
                        <a16:rowId xmlns:a16="http://schemas.microsoft.com/office/drawing/2014/main" val="3728445022"/>
                      </a:ext>
                    </a:extLst>
                  </a:tr>
                  <a:tr h="370840">
                    <a:tc>
                      <a:txBody>
                        <a:bodyPr/>
                        <a:lstStyle/>
                        <a:p>
                          <a:r>
                            <a:rPr lang="en-US" dirty="0"/>
                            <a:t>3</a:t>
                          </a:r>
                        </a:p>
                      </a:txBody>
                      <a:tcPr/>
                    </a:tc>
                    <a:tc>
                      <a:txBody>
                        <a:bodyPr/>
                        <a:lstStyle/>
                        <a:p>
                          <a:r>
                            <a:rPr lang="en-US" dirty="0"/>
                            <a:t>9</a:t>
                          </a:r>
                        </a:p>
                      </a:txBody>
                      <a:tcPr/>
                    </a:tc>
                    <a:tc>
                      <a:txBody>
                        <a:bodyPr/>
                        <a:lstStyle/>
                        <a:p>
                          <a:r>
                            <a:rPr lang="en-US" dirty="0"/>
                            <a:t>10</a:t>
                          </a:r>
                        </a:p>
                      </a:txBody>
                      <a:tcPr/>
                    </a:tc>
                    <a:extLst>
                      <a:ext uri="{0D108BD9-81ED-4DB2-BD59-A6C34878D82A}">
                        <a16:rowId xmlns:a16="http://schemas.microsoft.com/office/drawing/2014/main" val="1966436742"/>
                      </a:ext>
                    </a:extLst>
                  </a:tr>
                  <a:tr h="370840">
                    <a:tc>
                      <a:txBody>
                        <a:bodyPr/>
                        <a:lstStyle/>
                        <a:p>
                          <a:r>
                            <a:rPr lang="en-US" dirty="0"/>
                            <a:t>4</a:t>
                          </a:r>
                        </a:p>
                      </a:txBody>
                      <a:tcPr/>
                    </a:tc>
                    <a:tc>
                      <a:txBody>
                        <a:bodyPr/>
                        <a:lstStyle/>
                        <a:p>
                          <a:r>
                            <a:rPr lang="en-US" dirty="0"/>
                            <a:t>16</a:t>
                          </a:r>
                        </a:p>
                      </a:txBody>
                      <a:tcPr/>
                    </a:tc>
                    <a:tc>
                      <a:txBody>
                        <a:bodyPr/>
                        <a:lstStyle/>
                        <a:p>
                          <a:r>
                            <a:rPr lang="en-US" dirty="0"/>
                            <a:t>5</a:t>
                          </a:r>
                        </a:p>
                      </a:txBody>
                      <a:tcPr/>
                    </a:tc>
                    <a:extLst>
                      <a:ext uri="{0D108BD9-81ED-4DB2-BD59-A6C34878D82A}">
                        <a16:rowId xmlns:a16="http://schemas.microsoft.com/office/drawing/2014/main" val="3028682967"/>
                      </a:ext>
                    </a:extLst>
                  </a:tr>
                </a:tbl>
              </a:graphicData>
            </a:graphic>
          </p:graphicFrame>
        </mc:Choice>
        <mc:Fallback>
          <p:graphicFrame>
            <p:nvGraphicFramePr>
              <p:cNvPr id="9" name="Content Placeholder 8">
                <a:extLst>
                  <a:ext uri="{FF2B5EF4-FFF2-40B4-BE49-F238E27FC236}">
                    <a16:creationId xmlns:a16="http://schemas.microsoft.com/office/drawing/2014/main" id="{AA60F307-993D-CDBF-7CFD-E77251F872DF}"/>
                  </a:ext>
                </a:extLst>
              </p:cNvPr>
              <p:cNvGraphicFramePr>
                <a:graphicFrameLocks noGrp="1"/>
              </p:cNvGraphicFramePr>
              <p:nvPr>
                <p:ph sz="quarter" idx="13"/>
                <p:extLst>
                  <p:ext uri="{D42A27DB-BD31-4B8C-83A1-F6EECF244321}">
                    <p14:modId xmlns:p14="http://schemas.microsoft.com/office/powerpoint/2010/main" val="387416877"/>
                  </p:ext>
                </p:extLst>
              </p:nvPr>
            </p:nvGraphicFramePr>
            <p:xfrm>
              <a:off x="7325032" y="2501900"/>
              <a:ext cx="3264310" cy="1854200"/>
            </p:xfrm>
            <a:graphic>
              <a:graphicData uri="http://schemas.openxmlformats.org/drawingml/2006/table">
                <a:tbl>
                  <a:tblPr firstRow="1" bandRow="1">
                    <a:tableStyleId>{5C22544A-7EE6-4342-B048-85BDC9FD1C3A}</a:tableStyleId>
                  </a:tblPr>
                  <a:tblGrid>
                    <a:gridCol w="1279268">
                      <a:extLst>
                        <a:ext uri="{9D8B030D-6E8A-4147-A177-3AD203B41FA5}">
                          <a16:colId xmlns:a16="http://schemas.microsoft.com/office/drawing/2014/main" val="3077367838"/>
                        </a:ext>
                      </a:extLst>
                    </a:gridCol>
                    <a:gridCol w="1489588">
                      <a:extLst>
                        <a:ext uri="{9D8B030D-6E8A-4147-A177-3AD203B41FA5}">
                          <a16:colId xmlns:a16="http://schemas.microsoft.com/office/drawing/2014/main" val="999516568"/>
                        </a:ext>
                      </a:extLst>
                    </a:gridCol>
                    <a:gridCol w="495454">
                      <a:extLst>
                        <a:ext uri="{9D8B030D-6E8A-4147-A177-3AD203B41FA5}">
                          <a16:colId xmlns:a16="http://schemas.microsoft.com/office/drawing/2014/main" val="2032427994"/>
                        </a:ext>
                      </a:extLst>
                    </a:gridCol>
                  </a:tblGrid>
                  <a:tr h="370840">
                    <a:tc>
                      <a:txBody>
                        <a:bodyPr/>
                        <a:lstStyle/>
                        <a:p>
                          <a:endParaRPr lang="en-US"/>
                        </a:p>
                      </a:txBody>
                      <a:tcPr>
                        <a:blipFill>
                          <a:blip r:embed="rId2"/>
                          <a:stretch>
                            <a:fillRect t="-10345" r="-158416" b="-431034"/>
                          </a:stretch>
                        </a:blipFill>
                      </a:tcPr>
                    </a:tc>
                    <a:tc>
                      <a:txBody>
                        <a:bodyPr/>
                        <a:lstStyle/>
                        <a:p>
                          <a:endParaRPr lang="en-US"/>
                        </a:p>
                      </a:txBody>
                      <a:tcPr>
                        <a:blipFill>
                          <a:blip r:embed="rId2"/>
                          <a:stretch>
                            <a:fillRect l="-85593" t="-10345" r="-35593" b="-431034"/>
                          </a:stretch>
                        </a:blipFill>
                      </a:tcPr>
                    </a:tc>
                    <a:tc>
                      <a:txBody>
                        <a:bodyPr/>
                        <a:lstStyle/>
                        <a:p>
                          <a:r>
                            <a:rPr lang="en-US" dirty="0">
                              <a:solidFill>
                                <a:schemeClr val="tx1"/>
                              </a:solidFill>
                            </a:rPr>
                            <a:t>Y</a:t>
                          </a:r>
                        </a:p>
                      </a:txBody>
                      <a:tcPr/>
                    </a:tc>
                    <a:extLst>
                      <a:ext uri="{0D108BD9-81ED-4DB2-BD59-A6C34878D82A}">
                        <a16:rowId xmlns:a16="http://schemas.microsoft.com/office/drawing/2014/main" val="2000316106"/>
                      </a:ext>
                    </a:extLst>
                  </a:tr>
                  <a:tr h="370840">
                    <a:tc>
                      <a:txBody>
                        <a:bodyPr/>
                        <a:lstStyle/>
                        <a:p>
                          <a:r>
                            <a:rPr lang="en-US" dirty="0"/>
                            <a:t>1</a:t>
                          </a:r>
                        </a:p>
                      </a:txBody>
                      <a:tcPr/>
                    </a:tc>
                    <a:tc>
                      <a:txBody>
                        <a:bodyPr/>
                        <a:lstStyle/>
                        <a:p>
                          <a:r>
                            <a:rPr lang="en-US" dirty="0"/>
                            <a:t>1</a:t>
                          </a:r>
                        </a:p>
                      </a:txBody>
                      <a:tcPr/>
                    </a:tc>
                    <a:tc>
                      <a:txBody>
                        <a:bodyPr/>
                        <a:lstStyle/>
                        <a:p>
                          <a:r>
                            <a:rPr lang="en-US" dirty="0"/>
                            <a:t>4</a:t>
                          </a:r>
                        </a:p>
                      </a:txBody>
                      <a:tcPr/>
                    </a:tc>
                    <a:extLst>
                      <a:ext uri="{0D108BD9-81ED-4DB2-BD59-A6C34878D82A}">
                        <a16:rowId xmlns:a16="http://schemas.microsoft.com/office/drawing/2014/main" val="2392478632"/>
                      </a:ext>
                    </a:extLst>
                  </a:tr>
                  <a:tr h="370840">
                    <a:tc>
                      <a:txBody>
                        <a:bodyPr/>
                        <a:lstStyle/>
                        <a:p>
                          <a:r>
                            <a:rPr lang="en-US" dirty="0"/>
                            <a:t>2</a:t>
                          </a:r>
                        </a:p>
                      </a:txBody>
                      <a:tcPr/>
                    </a:tc>
                    <a:tc>
                      <a:txBody>
                        <a:bodyPr/>
                        <a:lstStyle/>
                        <a:p>
                          <a:r>
                            <a:rPr lang="en-US" dirty="0"/>
                            <a:t>4</a:t>
                          </a:r>
                        </a:p>
                      </a:txBody>
                      <a:tcPr/>
                    </a:tc>
                    <a:tc>
                      <a:txBody>
                        <a:bodyPr/>
                        <a:lstStyle/>
                        <a:p>
                          <a:r>
                            <a:rPr lang="en-US" dirty="0"/>
                            <a:t>9</a:t>
                          </a:r>
                        </a:p>
                      </a:txBody>
                      <a:tcPr/>
                    </a:tc>
                    <a:extLst>
                      <a:ext uri="{0D108BD9-81ED-4DB2-BD59-A6C34878D82A}">
                        <a16:rowId xmlns:a16="http://schemas.microsoft.com/office/drawing/2014/main" val="3728445022"/>
                      </a:ext>
                    </a:extLst>
                  </a:tr>
                  <a:tr h="370840">
                    <a:tc>
                      <a:txBody>
                        <a:bodyPr/>
                        <a:lstStyle/>
                        <a:p>
                          <a:r>
                            <a:rPr lang="en-US" dirty="0"/>
                            <a:t>3</a:t>
                          </a:r>
                        </a:p>
                      </a:txBody>
                      <a:tcPr/>
                    </a:tc>
                    <a:tc>
                      <a:txBody>
                        <a:bodyPr/>
                        <a:lstStyle/>
                        <a:p>
                          <a:r>
                            <a:rPr lang="en-US" dirty="0"/>
                            <a:t>9</a:t>
                          </a:r>
                        </a:p>
                      </a:txBody>
                      <a:tcPr/>
                    </a:tc>
                    <a:tc>
                      <a:txBody>
                        <a:bodyPr/>
                        <a:lstStyle/>
                        <a:p>
                          <a:r>
                            <a:rPr lang="en-US" dirty="0"/>
                            <a:t>10</a:t>
                          </a:r>
                        </a:p>
                      </a:txBody>
                      <a:tcPr/>
                    </a:tc>
                    <a:extLst>
                      <a:ext uri="{0D108BD9-81ED-4DB2-BD59-A6C34878D82A}">
                        <a16:rowId xmlns:a16="http://schemas.microsoft.com/office/drawing/2014/main" val="1966436742"/>
                      </a:ext>
                    </a:extLst>
                  </a:tr>
                  <a:tr h="370840">
                    <a:tc>
                      <a:txBody>
                        <a:bodyPr/>
                        <a:lstStyle/>
                        <a:p>
                          <a:r>
                            <a:rPr lang="en-US" dirty="0"/>
                            <a:t>4</a:t>
                          </a:r>
                        </a:p>
                      </a:txBody>
                      <a:tcPr/>
                    </a:tc>
                    <a:tc>
                      <a:txBody>
                        <a:bodyPr/>
                        <a:lstStyle/>
                        <a:p>
                          <a:r>
                            <a:rPr lang="en-US" dirty="0"/>
                            <a:t>16</a:t>
                          </a:r>
                        </a:p>
                      </a:txBody>
                      <a:tcPr/>
                    </a:tc>
                    <a:tc>
                      <a:txBody>
                        <a:bodyPr/>
                        <a:lstStyle/>
                        <a:p>
                          <a:r>
                            <a:rPr lang="en-US" dirty="0"/>
                            <a:t>5</a:t>
                          </a:r>
                        </a:p>
                      </a:txBody>
                      <a:tcPr/>
                    </a:tc>
                    <a:extLst>
                      <a:ext uri="{0D108BD9-81ED-4DB2-BD59-A6C34878D82A}">
                        <a16:rowId xmlns:a16="http://schemas.microsoft.com/office/drawing/2014/main" val="3028682967"/>
                      </a:ext>
                    </a:extLst>
                  </a:tr>
                </a:tbl>
              </a:graphicData>
            </a:graphic>
          </p:graphicFrame>
        </mc:Fallback>
      </mc:AlternateContent>
      <p:graphicFrame>
        <p:nvGraphicFramePr>
          <p:cNvPr id="8" name="Table 7">
            <a:extLst>
              <a:ext uri="{FF2B5EF4-FFF2-40B4-BE49-F238E27FC236}">
                <a16:creationId xmlns:a16="http://schemas.microsoft.com/office/drawing/2014/main" id="{45DCDC5B-835B-C5E0-5964-80262EF6779B}"/>
              </a:ext>
            </a:extLst>
          </p:cNvPr>
          <p:cNvGraphicFramePr>
            <a:graphicFrameLocks noGrp="1"/>
          </p:cNvGraphicFramePr>
          <p:nvPr>
            <p:extLst>
              <p:ext uri="{D42A27DB-BD31-4B8C-83A1-F6EECF244321}">
                <p14:modId xmlns:p14="http://schemas.microsoft.com/office/powerpoint/2010/main" val="618259179"/>
              </p:ext>
            </p:extLst>
          </p:nvPr>
        </p:nvGraphicFramePr>
        <p:xfrm>
          <a:off x="1771291" y="2506980"/>
          <a:ext cx="1227690" cy="1849120"/>
        </p:xfrm>
        <a:graphic>
          <a:graphicData uri="http://schemas.openxmlformats.org/drawingml/2006/table">
            <a:tbl>
              <a:tblPr firstRow="1" bandRow="1">
                <a:tableStyleId>{5C22544A-7EE6-4342-B048-85BDC9FD1C3A}</a:tableStyleId>
              </a:tblPr>
              <a:tblGrid>
                <a:gridCol w="594468">
                  <a:extLst>
                    <a:ext uri="{9D8B030D-6E8A-4147-A177-3AD203B41FA5}">
                      <a16:colId xmlns:a16="http://schemas.microsoft.com/office/drawing/2014/main" val="2527471269"/>
                    </a:ext>
                  </a:extLst>
                </a:gridCol>
                <a:gridCol w="633222">
                  <a:extLst>
                    <a:ext uri="{9D8B030D-6E8A-4147-A177-3AD203B41FA5}">
                      <a16:colId xmlns:a16="http://schemas.microsoft.com/office/drawing/2014/main" val="2973038789"/>
                    </a:ext>
                  </a:extLst>
                </a:gridCol>
              </a:tblGrid>
              <a:tr h="370840">
                <a:tc>
                  <a:txBody>
                    <a:bodyPr/>
                    <a:lstStyle/>
                    <a:p>
                      <a:r>
                        <a:rPr lang="en-US" dirty="0">
                          <a:solidFill>
                            <a:sysClr val="windowText" lastClr="000000"/>
                          </a:solidFill>
                        </a:rPr>
                        <a:t>X</a:t>
                      </a:r>
                    </a:p>
                  </a:txBody>
                  <a:tcPr/>
                </a:tc>
                <a:tc>
                  <a:txBody>
                    <a:bodyPr/>
                    <a:lstStyle/>
                    <a:p>
                      <a:r>
                        <a:rPr lang="en-US" dirty="0">
                          <a:solidFill>
                            <a:sysClr val="windowText" lastClr="000000"/>
                          </a:solidFill>
                        </a:rPr>
                        <a:t>Y</a:t>
                      </a:r>
                    </a:p>
                  </a:txBody>
                  <a:tcPr/>
                </a:tc>
                <a:extLst>
                  <a:ext uri="{0D108BD9-81ED-4DB2-BD59-A6C34878D82A}">
                    <a16:rowId xmlns:a16="http://schemas.microsoft.com/office/drawing/2014/main" val="3912532620"/>
                  </a:ext>
                </a:extLst>
              </a:tr>
              <a:tr h="370840">
                <a:tc>
                  <a:txBody>
                    <a:bodyPr/>
                    <a:lstStyle/>
                    <a:p>
                      <a:r>
                        <a:rPr lang="en-US" dirty="0"/>
                        <a:t>1</a:t>
                      </a:r>
                    </a:p>
                  </a:txBody>
                  <a:tcPr/>
                </a:tc>
                <a:tc>
                  <a:txBody>
                    <a:bodyPr/>
                    <a:lstStyle/>
                    <a:p>
                      <a:r>
                        <a:rPr lang="en-US" dirty="0"/>
                        <a:t>4</a:t>
                      </a:r>
                    </a:p>
                  </a:txBody>
                  <a:tcPr/>
                </a:tc>
                <a:extLst>
                  <a:ext uri="{0D108BD9-81ED-4DB2-BD59-A6C34878D82A}">
                    <a16:rowId xmlns:a16="http://schemas.microsoft.com/office/drawing/2014/main" val="2017367452"/>
                  </a:ext>
                </a:extLst>
              </a:tr>
              <a:tr h="0">
                <a:tc>
                  <a:txBody>
                    <a:bodyPr/>
                    <a:lstStyle/>
                    <a:p>
                      <a:r>
                        <a:rPr lang="en-US" dirty="0"/>
                        <a:t>2</a:t>
                      </a:r>
                    </a:p>
                  </a:txBody>
                  <a:tcPr/>
                </a:tc>
                <a:tc>
                  <a:txBody>
                    <a:bodyPr/>
                    <a:lstStyle/>
                    <a:p>
                      <a:r>
                        <a:rPr lang="en-US" dirty="0"/>
                        <a:t>9</a:t>
                      </a:r>
                    </a:p>
                  </a:txBody>
                  <a:tcPr/>
                </a:tc>
                <a:extLst>
                  <a:ext uri="{0D108BD9-81ED-4DB2-BD59-A6C34878D82A}">
                    <a16:rowId xmlns:a16="http://schemas.microsoft.com/office/drawing/2014/main" val="2843923862"/>
                  </a:ext>
                </a:extLst>
              </a:tr>
              <a:tr h="370840">
                <a:tc>
                  <a:txBody>
                    <a:bodyPr/>
                    <a:lstStyle/>
                    <a:p>
                      <a:r>
                        <a:rPr lang="en-US" dirty="0"/>
                        <a:t>3</a:t>
                      </a:r>
                    </a:p>
                  </a:txBody>
                  <a:tcPr/>
                </a:tc>
                <a:tc>
                  <a:txBody>
                    <a:bodyPr/>
                    <a:lstStyle/>
                    <a:p>
                      <a:r>
                        <a:rPr lang="en-US" dirty="0"/>
                        <a:t>10</a:t>
                      </a:r>
                    </a:p>
                  </a:txBody>
                  <a:tcPr/>
                </a:tc>
                <a:extLst>
                  <a:ext uri="{0D108BD9-81ED-4DB2-BD59-A6C34878D82A}">
                    <a16:rowId xmlns:a16="http://schemas.microsoft.com/office/drawing/2014/main" val="1059233930"/>
                  </a:ext>
                </a:extLst>
              </a:tr>
              <a:tr h="370840">
                <a:tc>
                  <a:txBody>
                    <a:bodyPr/>
                    <a:lstStyle/>
                    <a:p>
                      <a:r>
                        <a:rPr lang="en-US" dirty="0"/>
                        <a:t>4</a:t>
                      </a:r>
                    </a:p>
                  </a:txBody>
                  <a:tcPr/>
                </a:tc>
                <a:tc>
                  <a:txBody>
                    <a:bodyPr/>
                    <a:lstStyle/>
                    <a:p>
                      <a:r>
                        <a:rPr lang="en-US" dirty="0"/>
                        <a:t>5</a:t>
                      </a:r>
                    </a:p>
                  </a:txBody>
                  <a:tcPr/>
                </a:tc>
                <a:extLst>
                  <a:ext uri="{0D108BD9-81ED-4DB2-BD59-A6C34878D82A}">
                    <a16:rowId xmlns:a16="http://schemas.microsoft.com/office/drawing/2014/main" val="4241756592"/>
                  </a:ext>
                </a:extLst>
              </a:tr>
            </a:tbl>
          </a:graphicData>
        </a:graphic>
      </p:graphicFrame>
      <p:sp>
        <p:nvSpPr>
          <p:cNvPr id="10" name="Right Arrow 9">
            <a:extLst>
              <a:ext uri="{FF2B5EF4-FFF2-40B4-BE49-F238E27FC236}">
                <a16:creationId xmlns:a16="http://schemas.microsoft.com/office/drawing/2014/main" id="{28CBB1F6-8923-8ED6-FD34-A530CB60B007}"/>
              </a:ext>
            </a:extLst>
          </p:cNvPr>
          <p:cNvSpPr/>
          <p:nvPr/>
        </p:nvSpPr>
        <p:spPr>
          <a:xfrm>
            <a:off x="3923071" y="3429000"/>
            <a:ext cx="2979174" cy="46457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AFD83F8A-89EB-9CAC-23A7-1EFB4156C72A}"/>
              </a:ext>
            </a:extLst>
          </p:cNvPr>
          <p:cNvSpPr txBox="1"/>
          <p:nvPr/>
        </p:nvSpPr>
        <p:spPr>
          <a:xfrm>
            <a:off x="3923071" y="2598003"/>
            <a:ext cx="2505814" cy="830997"/>
          </a:xfrm>
          <a:prstGeom prst="rect">
            <a:avLst/>
          </a:prstGeom>
          <a:noFill/>
        </p:spPr>
        <p:txBody>
          <a:bodyPr wrap="none" rtlCol="0">
            <a:spAutoFit/>
          </a:bodyPr>
          <a:lstStyle/>
          <a:p>
            <a:r>
              <a:rPr lang="en-US" sz="2400" dirty="0">
                <a:latin typeface="Work Sans" pitchFamily="2" charset="77"/>
              </a:rPr>
              <a:t>Feature </a:t>
            </a:r>
            <a:br>
              <a:rPr lang="en-US" sz="2400" dirty="0">
                <a:latin typeface="Work Sans" pitchFamily="2" charset="77"/>
              </a:rPr>
            </a:br>
            <a:r>
              <a:rPr lang="en-US" sz="2400" dirty="0">
                <a:latin typeface="Work Sans" pitchFamily="2" charset="77"/>
              </a:rPr>
              <a:t>Transformation</a:t>
            </a:r>
          </a:p>
        </p:txBody>
      </p:sp>
      <p:sp>
        <p:nvSpPr>
          <p:cNvPr id="13" name="TextBox 12">
            <a:extLst>
              <a:ext uri="{FF2B5EF4-FFF2-40B4-BE49-F238E27FC236}">
                <a16:creationId xmlns:a16="http://schemas.microsoft.com/office/drawing/2014/main" id="{6FEE8B79-00D3-DA02-8FD6-5C4B4E326BFE}"/>
              </a:ext>
            </a:extLst>
          </p:cNvPr>
          <p:cNvSpPr txBox="1"/>
          <p:nvPr/>
        </p:nvSpPr>
        <p:spPr>
          <a:xfrm>
            <a:off x="1116371" y="4984989"/>
            <a:ext cx="9472971" cy="1569660"/>
          </a:xfrm>
          <a:prstGeom prst="rect">
            <a:avLst/>
          </a:prstGeom>
          <a:noFill/>
        </p:spPr>
        <p:txBody>
          <a:bodyPr wrap="square">
            <a:spAutoFit/>
          </a:bodyPr>
          <a:lstStyle/>
          <a:p>
            <a:pPr marL="285750" indent="-285750" rtl="0">
              <a:buFont typeface="Arial" panose="020B0604020202020204" pitchFamily="34" charset="0"/>
              <a:buChar char="•"/>
            </a:pPr>
            <a:r>
              <a:rPr lang="en-US" sz="2400" b="0" i="0" u="none" strike="noStrike" dirty="0">
                <a:effectLst/>
                <a:latin typeface="Work Sans" pitchFamily="2" charset="77"/>
              </a:rPr>
              <a:t>We take a  non-linear transformation of our features to generate a new, transformed data set</a:t>
            </a:r>
          </a:p>
          <a:p>
            <a:pPr rtl="0"/>
            <a:br>
              <a:rPr lang="en-US" sz="2400" dirty="0"/>
            </a:br>
            <a:endParaRPr lang="en-US" sz="2400" dirty="0"/>
          </a:p>
        </p:txBody>
      </p:sp>
    </p:spTree>
    <p:extLst>
      <p:ext uri="{BB962C8B-B14F-4D97-AF65-F5344CB8AC3E}">
        <p14:creationId xmlns:p14="http://schemas.microsoft.com/office/powerpoint/2010/main" val="105575261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984D47-1DE3-CCD2-ADD9-5A5266E8BDDE}"/>
              </a:ext>
            </a:extLst>
          </p:cNvPr>
          <p:cNvSpPr>
            <a:spLocks noGrp="1"/>
          </p:cNvSpPr>
          <p:nvPr>
            <p:ph type="title"/>
          </p:nvPr>
        </p:nvSpPr>
        <p:spPr/>
        <p:txBody>
          <a:bodyPr/>
          <a:lstStyle/>
          <a:p>
            <a:r>
              <a:rPr lang="en-US" dirty="0"/>
              <a:t>Feature Transformations (Contd.)</a:t>
            </a:r>
          </a:p>
        </p:txBody>
      </p:sp>
      <p:sp>
        <p:nvSpPr>
          <p:cNvPr id="3" name="Content Placeholder 2">
            <a:extLst>
              <a:ext uri="{FF2B5EF4-FFF2-40B4-BE49-F238E27FC236}">
                <a16:creationId xmlns:a16="http://schemas.microsoft.com/office/drawing/2014/main" id="{273E0961-864A-50B8-A1E9-A82F9097AF08}"/>
              </a:ext>
            </a:extLst>
          </p:cNvPr>
          <p:cNvSpPr>
            <a:spLocks noGrp="1"/>
          </p:cNvSpPr>
          <p:nvPr>
            <p:ph sz="quarter" idx="13"/>
          </p:nvPr>
        </p:nvSpPr>
        <p:spPr>
          <a:xfrm>
            <a:off x="947739" y="1776413"/>
            <a:ext cx="4612404" cy="4244974"/>
          </a:xfrm>
        </p:spPr>
        <p:txBody>
          <a:bodyPr/>
          <a:lstStyle/>
          <a:p>
            <a:pPr>
              <a:lnSpc>
                <a:spcPct val="100000"/>
              </a:lnSpc>
            </a:pPr>
            <a:r>
              <a:rPr lang="en-US" sz="2400" dirty="0">
                <a:solidFill>
                  <a:schemeClr val="tx1"/>
                </a:solidFill>
              </a:rPr>
              <a:t>Now we make an OLS linear regression model from the new transformed data. The model is, of course, still linear (X' ∈ R2 )</a:t>
            </a:r>
          </a:p>
        </p:txBody>
      </p:sp>
      <p:pic>
        <p:nvPicPr>
          <p:cNvPr id="5" name="Picture 4" descr="A diagram of a rectangular shape&#10;&#10;AI-generated content may be incorrect.">
            <a:extLst>
              <a:ext uri="{FF2B5EF4-FFF2-40B4-BE49-F238E27FC236}">
                <a16:creationId xmlns:a16="http://schemas.microsoft.com/office/drawing/2014/main" id="{B4BFE6B1-0B1E-0A73-92A5-92D2457D696C}"/>
              </a:ext>
            </a:extLst>
          </p:cNvPr>
          <p:cNvPicPr>
            <a:picLocks noChangeAspect="1"/>
          </p:cNvPicPr>
          <p:nvPr/>
        </p:nvPicPr>
        <p:blipFill>
          <a:blip r:embed="rId2"/>
          <a:stretch>
            <a:fillRect/>
          </a:stretch>
        </p:blipFill>
        <p:spPr>
          <a:xfrm>
            <a:off x="5964442" y="1828800"/>
            <a:ext cx="5143500" cy="4140200"/>
          </a:xfrm>
          <a:prstGeom prst="rect">
            <a:avLst/>
          </a:prstGeom>
        </p:spPr>
      </p:pic>
      <mc:AlternateContent xmlns:mc="http://schemas.openxmlformats.org/markup-compatibility/2006">
        <mc:Choice xmlns:a14="http://schemas.microsoft.com/office/drawing/2010/main" Requires="a14">
          <p:graphicFrame>
            <p:nvGraphicFramePr>
              <p:cNvPr id="6" name="Content Placeholder 8">
                <a:extLst>
                  <a:ext uri="{FF2B5EF4-FFF2-40B4-BE49-F238E27FC236}">
                    <a16:creationId xmlns:a16="http://schemas.microsoft.com/office/drawing/2014/main" id="{666B9EC6-3D9C-80EC-D887-E13664550102}"/>
                  </a:ext>
                </a:extLst>
              </p:cNvPr>
              <p:cNvGraphicFramePr>
                <a:graphicFrameLocks/>
              </p:cNvGraphicFramePr>
              <p:nvPr>
                <p:extLst>
                  <p:ext uri="{D42A27DB-BD31-4B8C-83A1-F6EECF244321}">
                    <p14:modId xmlns:p14="http://schemas.microsoft.com/office/powerpoint/2010/main" val="2701464643"/>
                  </p:ext>
                </p:extLst>
              </p:nvPr>
            </p:nvGraphicFramePr>
            <p:xfrm>
              <a:off x="1278193" y="4390845"/>
              <a:ext cx="3264310" cy="1854200"/>
            </p:xfrm>
            <a:graphic>
              <a:graphicData uri="http://schemas.openxmlformats.org/drawingml/2006/table">
                <a:tbl>
                  <a:tblPr firstRow="1" bandRow="1">
                    <a:tableStyleId>{5C22544A-7EE6-4342-B048-85BDC9FD1C3A}</a:tableStyleId>
                  </a:tblPr>
                  <a:tblGrid>
                    <a:gridCol w="1279268">
                      <a:extLst>
                        <a:ext uri="{9D8B030D-6E8A-4147-A177-3AD203B41FA5}">
                          <a16:colId xmlns:a16="http://schemas.microsoft.com/office/drawing/2014/main" val="3077367838"/>
                        </a:ext>
                      </a:extLst>
                    </a:gridCol>
                    <a:gridCol w="1489588">
                      <a:extLst>
                        <a:ext uri="{9D8B030D-6E8A-4147-A177-3AD203B41FA5}">
                          <a16:colId xmlns:a16="http://schemas.microsoft.com/office/drawing/2014/main" val="999516568"/>
                        </a:ext>
                      </a:extLst>
                    </a:gridCol>
                    <a:gridCol w="495454">
                      <a:extLst>
                        <a:ext uri="{9D8B030D-6E8A-4147-A177-3AD203B41FA5}">
                          <a16:colId xmlns:a16="http://schemas.microsoft.com/office/drawing/2014/main" val="2032427994"/>
                        </a:ext>
                      </a:extLst>
                    </a:gridCol>
                  </a:tblGrid>
                  <a:tr h="370840">
                    <a:tc>
                      <a:txBody>
                        <a:bodyPr/>
                        <a:lstStyle/>
                        <a:p>
                          <a14:m>
                            <m:oMathPara xmlns:m="http://schemas.openxmlformats.org/officeDocument/2006/math">
                              <m:oMathParaPr>
                                <m:jc m:val="centerGroup"/>
                              </m:oMathParaPr>
                              <m:oMath xmlns:m="http://schemas.openxmlformats.org/officeDocument/2006/math">
                                <m:sSub>
                                  <m:sSubPr>
                                    <m:ctrlPr>
                                      <a:rPr lang="en-US" i="1" dirty="0" smtClean="0">
                                        <a:solidFill>
                                          <a:schemeClr val="tx1"/>
                                        </a:solidFill>
                                        <a:latin typeface="Cambria Math" panose="02040503050406030204" pitchFamily="18" charset="0"/>
                                      </a:rPr>
                                    </m:ctrlPr>
                                  </m:sSubPr>
                                  <m:e>
                                    <m:r>
                                      <a:rPr lang="en-US" i="1" dirty="0" smtClean="0">
                                        <a:solidFill>
                                          <a:schemeClr val="tx1"/>
                                        </a:solidFill>
                                        <a:latin typeface="Cambria Math" panose="02040503050406030204" pitchFamily="18" charset="0"/>
                                      </a:rPr>
                                      <m:t>𝑋</m:t>
                                    </m:r>
                                  </m:e>
                                  <m:sub>
                                    <m:r>
                                      <a:rPr lang="en-US" i="1" dirty="0" smtClean="0">
                                        <a:solidFill>
                                          <a:schemeClr val="tx1"/>
                                        </a:solidFill>
                                        <a:latin typeface="Cambria Math" panose="02040503050406030204" pitchFamily="18" charset="0"/>
                                      </a:rPr>
                                      <m:t>1</m:t>
                                    </m:r>
                                  </m:sub>
                                </m:sSub>
                                <m:r>
                                  <a:rPr lang="en-US" i="1" dirty="0" smtClean="0">
                                    <a:solidFill>
                                      <a:schemeClr val="tx1"/>
                                    </a:solidFill>
                                    <a:latin typeface="Cambria Math" panose="02040503050406030204" pitchFamily="18" charset="0"/>
                                  </a:rPr>
                                  <m:t>´ = </m:t>
                                </m:r>
                                <m:r>
                                  <a:rPr lang="en-US" i="1" dirty="0" smtClean="0">
                                    <a:solidFill>
                                      <a:schemeClr val="tx1"/>
                                    </a:solidFill>
                                    <a:latin typeface="Cambria Math" panose="02040503050406030204" pitchFamily="18" charset="0"/>
                                  </a:rPr>
                                  <m:t>𝑋</m:t>
                                </m:r>
                              </m:oMath>
                            </m:oMathPara>
                          </a14:m>
                          <a:endParaRPr lang="en-US" dirty="0"/>
                        </a:p>
                      </a:txBody>
                      <a:tcPr/>
                    </a:tc>
                    <a:tc>
                      <a:txBody>
                        <a:bodyPr/>
                        <a:lstStyle/>
                        <a:p>
                          <a14:m>
                            <m:oMathPara xmlns:m="http://schemas.openxmlformats.org/officeDocument/2006/math">
                              <m:oMathParaPr>
                                <m:jc m:val="centerGroup"/>
                              </m:oMathParaPr>
                              <m:oMath xmlns:m="http://schemas.openxmlformats.org/officeDocument/2006/math">
                                <m:r>
                                  <a:rPr lang="en-US" i="1" dirty="0" smtClean="0">
                                    <a:solidFill>
                                      <a:schemeClr val="tx1"/>
                                    </a:solidFill>
                                    <a:latin typeface="Cambria Math" panose="02040503050406030204" pitchFamily="18" charset="0"/>
                                  </a:rPr>
                                  <m:t> </m:t>
                                </m:r>
                                <m:sSub>
                                  <m:sSubPr>
                                    <m:ctrlPr>
                                      <a:rPr lang="en-US" i="1" dirty="0" smtClean="0">
                                        <a:solidFill>
                                          <a:schemeClr val="tx1"/>
                                        </a:solidFill>
                                        <a:latin typeface="Cambria Math" panose="02040503050406030204" pitchFamily="18" charset="0"/>
                                      </a:rPr>
                                    </m:ctrlPr>
                                  </m:sSubPr>
                                  <m:e>
                                    <m:r>
                                      <a:rPr lang="en-US" i="1" dirty="0" smtClean="0">
                                        <a:solidFill>
                                          <a:schemeClr val="tx1"/>
                                        </a:solidFill>
                                        <a:latin typeface="Cambria Math" panose="02040503050406030204" pitchFamily="18" charset="0"/>
                                      </a:rPr>
                                      <m:t>𝑋</m:t>
                                    </m:r>
                                  </m:e>
                                  <m:sub>
                                    <m:r>
                                      <a:rPr lang="en-US" i="1" dirty="0" smtClean="0">
                                        <a:solidFill>
                                          <a:schemeClr val="tx1"/>
                                        </a:solidFill>
                                        <a:latin typeface="Cambria Math" panose="02040503050406030204" pitchFamily="18" charset="0"/>
                                      </a:rPr>
                                      <m:t>2</m:t>
                                    </m:r>
                                  </m:sub>
                                </m:sSub>
                                <m:r>
                                  <a:rPr lang="en-US" i="1" dirty="0" smtClean="0">
                                    <a:solidFill>
                                      <a:schemeClr val="tx1"/>
                                    </a:solidFill>
                                    <a:latin typeface="Cambria Math" panose="02040503050406030204" pitchFamily="18" charset="0"/>
                                  </a:rPr>
                                  <m:t>´= </m:t>
                                </m:r>
                                <m:sSup>
                                  <m:sSupPr>
                                    <m:ctrlPr>
                                      <a:rPr lang="en-US" i="1" dirty="0" smtClean="0">
                                        <a:solidFill>
                                          <a:schemeClr val="tx1"/>
                                        </a:solidFill>
                                        <a:latin typeface="Cambria Math" panose="02040503050406030204" pitchFamily="18" charset="0"/>
                                      </a:rPr>
                                    </m:ctrlPr>
                                  </m:sSupPr>
                                  <m:e>
                                    <m:r>
                                      <a:rPr lang="en-US" i="1" dirty="0" smtClean="0">
                                        <a:solidFill>
                                          <a:schemeClr val="tx1"/>
                                        </a:solidFill>
                                        <a:latin typeface="Cambria Math" panose="02040503050406030204" pitchFamily="18" charset="0"/>
                                      </a:rPr>
                                      <m:t>𝑋</m:t>
                                    </m:r>
                                  </m:e>
                                  <m:sup>
                                    <m:r>
                                      <a:rPr lang="en-US" i="1" dirty="0" smtClean="0">
                                        <a:solidFill>
                                          <a:schemeClr val="tx1"/>
                                        </a:solidFill>
                                        <a:latin typeface="Cambria Math" panose="02040503050406030204" pitchFamily="18" charset="0"/>
                                      </a:rPr>
                                      <m:t>2</m:t>
                                    </m:r>
                                  </m:sup>
                                </m:sSup>
                                <m:r>
                                  <a:rPr lang="en-US" i="1" dirty="0" smtClean="0">
                                    <a:solidFill>
                                      <a:schemeClr val="tx1"/>
                                    </a:solidFill>
                                    <a:latin typeface="Cambria Math" panose="02040503050406030204" pitchFamily="18" charset="0"/>
                                  </a:rPr>
                                  <m:t> </m:t>
                                </m:r>
                              </m:oMath>
                            </m:oMathPara>
                          </a14:m>
                          <a:endParaRPr lang="en-US" dirty="0">
                            <a:solidFill>
                              <a:schemeClr val="tx1"/>
                            </a:solidFill>
                          </a:endParaRPr>
                        </a:p>
                      </a:txBody>
                      <a:tcPr/>
                    </a:tc>
                    <a:tc>
                      <a:txBody>
                        <a:bodyPr/>
                        <a:lstStyle/>
                        <a:p>
                          <a:r>
                            <a:rPr lang="en-US" dirty="0">
                              <a:solidFill>
                                <a:schemeClr val="tx1"/>
                              </a:solidFill>
                            </a:rPr>
                            <a:t>Y</a:t>
                          </a:r>
                        </a:p>
                      </a:txBody>
                      <a:tcPr/>
                    </a:tc>
                    <a:extLst>
                      <a:ext uri="{0D108BD9-81ED-4DB2-BD59-A6C34878D82A}">
                        <a16:rowId xmlns:a16="http://schemas.microsoft.com/office/drawing/2014/main" val="2000316106"/>
                      </a:ext>
                    </a:extLst>
                  </a:tr>
                  <a:tr h="370840">
                    <a:tc>
                      <a:txBody>
                        <a:bodyPr/>
                        <a:lstStyle/>
                        <a:p>
                          <a:r>
                            <a:rPr lang="en-US" dirty="0"/>
                            <a:t>1</a:t>
                          </a:r>
                        </a:p>
                      </a:txBody>
                      <a:tcPr/>
                    </a:tc>
                    <a:tc>
                      <a:txBody>
                        <a:bodyPr/>
                        <a:lstStyle/>
                        <a:p>
                          <a:r>
                            <a:rPr lang="en-US" dirty="0"/>
                            <a:t>1</a:t>
                          </a:r>
                        </a:p>
                      </a:txBody>
                      <a:tcPr/>
                    </a:tc>
                    <a:tc>
                      <a:txBody>
                        <a:bodyPr/>
                        <a:lstStyle/>
                        <a:p>
                          <a:r>
                            <a:rPr lang="en-US" dirty="0"/>
                            <a:t>4</a:t>
                          </a:r>
                        </a:p>
                      </a:txBody>
                      <a:tcPr/>
                    </a:tc>
                    <a:extLst>
                      <a:ext uri="{0D108BD9-81ED-4DB2-BD59-A6C34878D82A}">
                        <a16:rowId xmlns:a16="http://schemas.microsoft.com/office/drawing/2014/main" val="2392478632"/>
                      </a:ext>
                    </a:extLst>
                  </a:tr>
                  <a:tr h="370840">
                    <a:tc>
                      <a:txBody>
                        <a:bodyPr/>
                        <a:lstStyle/>
                        <a:p>
                          <a:r>
                            <a:rPr lang="en-US" dirty="0"/>
                            <a:t>2</a:t>
                          </a:r>
                        </a:p>
                      </a:txBody>
                      <a:tcPr/>
                    </a:tc>
                    <a:tc>
                      <a:txBody>
                        <a:bodyPr/>
                        <a:lstStyle/>
                        <a:p>
                          <a:r>
                            <a:rPr lang="en-US" dirty="0"/>
                            <a:t>4</a:t>
                          </a:r>
                        </a:p>
                      </a:txBody>
                      <a:tcPr/>
                    </a:tc>
                    <a:tc>
                      <a:txBody>
                        <a:bodyPr/>
                        <a:lstStyle/>
                        <a:p>
                          <a:r>
                            <a:rPr lang="en-US" dirty="0"/>
                            <a:t>9</a:t>
                          </a:r>
                        </a:p>
                      </a:txBody>
                      <a:tcPr/>
                    </a:tc>
                    <a:extLst>
                      <a:ext uri="{0D108BD9-81ED-4DB2-BD59-A6C34878D82A}">
                        <a16:rowId xmlns:a16="http://schemas.microsoft.com/office/drawing/2014/main" val="3728445022"/>
                      </a:ext>
                    </a:extLst>
                  </a:tr>
                  <a:tr h="370840">
                    <a:tc>
                      <a:txBody>
                        <a:bodyPr/>
                        <a:lstStyle/>
                        <a:p>
                          <a:r>
                            <a:rPr lang="en-US" dirty="0"/>
                            <a:t>3</a:t>
                          </a:r>
                        </a:p>
                      </a:txBody>
                      <a:tcPr/>
                    </a:tc>
                    <a:tc>
                      <a:txBody>
                        <a:bodyPr/>
                        <a:lstStyle/>
                        <a:p>
                          <a:r>
                            <a:rPr lang="en-US" dirty="0"/>
                            <a:t>9</a:t>
                          </a:r>
                        </a:p>
                      </a:txBody>
                      <a:tcPr/>
                    </a:tc>
                    <a:tc>
                      <a:txBody>
                        <a:bodyPr/>
                        <a:lstStyle/>
                        <a:p>
                          <a:r>
                            <a:rPr lang="en-US" dirty="0"/>
                            <a:t>10</a:t>
                          </a:r>
                        </a:p>
                      </a:txBody>
                      <a:tcPr/>
                    </a:tc>
                    <a:extLst>
                      <a:ext uri="{0D108BD9-81ED-4DB2-BD59-A6C34878D82A}">
                        <a16:rowId xmlns:a16="http://schemas.microsoft.com/office/drawing/2014/main" val="1966436742"/>
                      </a:ext>
                    </a:extLst>
                  </a:tr>
                  <a:tr h="370840">
                    <a:tc>
                      <a:txBody>
                        <a:bodyPr/>
                        <a:lstStyle/>
                        <a:p>
                          <a:r>
                            <a:rPr lang="en-US" dirty="0"/>
                            <a:t>4</a:t>
                          </a:r>
                        </a:p>
                      </a:txBody>
                      <a:tcPr/>
                    </a:tc>
                    <a:tc>
                      <a:txBody>
                        <a:bodyPr/>
                        <a:lstStyle/>
                        <a:p>
                          <a:r>
                            <a:rPr lang="en-US" dirty="0"/>
                            <a:t>16</a:t>
                          </a:r>
                        </a:p>
                      </a:txBody>
                      <a:tcPr/>
                    </a:tc>
                    <a:tc>
                      <a:txBody>
                        <a:bodyPr/>
                        <a:lstStyle/>
                        <a:p>
                          <a:r>
                            <a:rPr lang="en-US" dirty="0"/>
                            <a:t>5</a:t>
                          </a:r>
                        </a:p>
                      </a:txBody>
                      <a:tcPr/>
                    </a:tc>
                    <a:extLst>
                      <a:ext uri="{0D108BD9-81ED-4DB2-BD59-A6C34878D82A}">
                        <a16:rowId xmlns:a16="http://schemas.microsoft.com/office/drawing/2014/main" val="3028682967"/>
                      </a:ext>
                    </a:extLst>
                  </a:tr>
                </a:tbl>
              </a:graphicData>
            </a:graphic>
          </p:graphicFrame>
        </mc:Choice>
        <mc:Fallback>
          <p:graphicFrame>
            <p:nvGraphicFramePr>
              <p:cNvPr id="6" name="Content Placeholder 8">
                <a:extLst>
                  <a:ext uri="{FF2B5EF4-FFF2-40B4-BE49-F238E27FC236}">
                    <a16:creationId xmlns:a16="http://schemas.microsoft.com/office/drawing/2014/main" id="{666B9EC6-3D9C-80EC-D887-E13664550102}"/>
                  </a:ext>
                </a:extLst>
              </p:cNvPr>
              <p:cNvGraphicFramePr>
                <a:graphicFrameLocks/>
              </p:cNvGraphicFramePr>
              <p:nvPr>
                <p:extLst>
                  <p:ext uri="{D42A27DB-BD31-4B8C-83A1-F6EECF244321}">
                    <p14:modId xmlns:p14="http://schemas.microsoft.com/office/powerpoint/2010/main" val="2701464643"/>
                  </p:ext>
                </p:extLst>
              </p:nvPr>
            </p:nvGraphicFramePr>
            <p:xfrm>
              <a:off x="1278193" y="4390845"/>
              <a:ext cx="3264310" cy="1854200"/>
            </p:xfrm>
            <a:graphic>
              <a:graphicData uri="http://schemas.openxmlformats.org/drawingml/2006/table">
                <a:tbl>
                  <a:tblPr firstRow="1" bandRow="1">
                    <a:tableStyleId>{5C22544A-7EE6-4342-B048-85BDC9FD1C3A}</a:tableStyleId>
                  </a:tblPr>
                  <a:tblGrid>
                    <a:gridCol w="1279268">
                      <a:extLst>
                        <a:ext uri="{9D8B030D-6E8A-4147-A177-3AD203B41FA5}">
                          <a16:colId xmlns:a16="http://schemas.microsoft.com/office/drawing/2014/main" val="3077367838"/>
                        </a:ext>
                      </a:extLst>
                    </a:gridCol>
                    <a:gridCol w="1489588">
                      <a:extLst>
                        <a:ext uri="{9D8B030D-6E8A-4147-A177-3AD203B41FA5}">
                          <a16:colId xmlns:a16="http://schemas.microsoft.com/office/drawing/2014/main" val="999516568"/>
                        </a:ext>
                      </a:extLst>
                    </a:gridCol>
                    <a:gridCol w="495454">
                      <a:extLst>
                        <a:ext uri="{9D8B030D-6E8A-4147-A177-3AD203B41FA5}">
                          <a16:colId xmlns:a16="http://schemas.microsoft.com/office/drawing/2014/main" val="2032427994"/>
                        </a:ext>
                      </a:extLst>
                    </a:gridCol>
                  </a:tblGrid>
                  <a:tr h="370840">
                    <a:tc>
                      <a:txBody>
                        <a:bodyPr/>
                        <a:lstStyle/>
                        <a:p>
                          <a:endParaRPr lang="en-US"/>
                        </a:p>
                      </a:txBody>
                      <a:tcPr>
                        <a:blipFill>
                          <a:blip r:embed="rId3"/>
                          <a:stretch>
                            <a:fillRect l="-990" t="-6897" r="-157426" b="-434483"/>
                          </a:stretch>
                        </a:blipFill>
                      </a:tcPr>
                    </a:tc>
                    <a:tc>
                      <a:txBody>
                        <a:bodyPr/>
                        <a:lstStyle/>
                        <a:p>
                          <a:endParaRPr lang="en-US"/>
                        </a:p>
                      </a:txBody>
                      <a:tcPr>
                        <a:blipFill>
                          <a:blip r:embed="rId3"/>
                          <a:stretch>
                            <a:fillRect l="-86441" t="-6897" r="-34746" b="-434483"/>
                          </a:stretch>
                        </a:blipFill>
                      </a:tcPr>
                    </a:tc>
                    <a:tc>
                      <a:txBody>
                        <a:bodyPr/>
                        <a:lstStyle/>
                        <a:p>
                          <a:r>
                            <a:rPr lang="en-US" dirty="0">
                              <a:solidFill>
                                <a:schemeClr val="tx1"/>
                              </a:solidFill>
                            </a:rPr>
                            <a:t>Y</a:t>
                          </a:r>
                        </a:p>
                      </a:txBody>
                      <a:tcPr/>
                    </a:tc>
                    <a:extLst>
                      <a:ext uri="{0D108BD9-81ED-4DB2-BD59-A6C34878D82A}">
                        <a16:rowId xmlns:a16="http://schemas.microsoft.com/office/drawing/2014/main" val="2000316106"/>
                      </a:ext>
                    </a:extLst>
                  </a:tr>
                  <a:tr h="370840">
                    <a:tc>
                      <a:txBody>
                        <a:bodyPr/>
                        <a:lstStyle/>
                        <a:p>
                          <a:r>
                            <a:rPr lang="en-US" dirty="0"/>
                            <a:t>1</a:t>
                          </a:r>
                        </a:p>
                      </a:txBody>
                      <a:tcPr/>
                    </a:tc>
                    <a:tc>
                      <a:txBody>
                        <a:bodyPr/>
                        <a:lstStyle/>
                        <a:p>
                          <a:r>
                            <a:rPr lang="en-US" dirty="0"/>
                            <a:t>1</a:t>
                          </a:r>
                        </a:p>
                      </a:txBody>
                      <a:tcPr/>
                    </a:tc>
                    <a:tc>
                      <a:txBody>
                        <a:bodyPr/>
                        <a:lstStyle/>
                        <a:p>
                          <a:r>
                            <a:rPr lang="en-US" dirty="0"/>
                            <a:t>4</a:t>
                          </a:r>
                        </a:p>
                      </a:txBody>
                      <a:tcPr/>
                    </a:tc>
                    <a:extLst>
                      <a:ext uri="{0D108BD9-81ED-4DB2-BD59-A6C34878D82A}">
                        <a16:rowId xmlns:a16="http://schemas.microsoft.com/office/drawing/2014/main" val="2392478632"/>
                      </a:ext>
                    </a:extLst>
                  </a:tr>
                  <a:tr h="370840">
                    <a:tc>
                      <a:txBody>
                        <a:bodyPr/>
                        <a:lstStyle/>
                        <a:p>
                          <a:r>
                            <a:rPr lang="en-US" dirty="0"/>
                            <a:t>2</a:t>
                          </a:r>
                        </a:p>
                      </a:txBody>
                      <a:tcPr/>
                    </a:tc>
                    <a:tc>
                      <a:txBody>
                        <a:bodyPr/>
                        <a:lstStyle/>
                        <a:p>
                          <a:r>
                            <a:rPr lang="en-US" dirty="0"/>
                            <a:t>4</a:t>
                          </a:r>
                        </a:p>
                      </a:txBody>
                      <a:tcPr/>
                    </a:tc>
                    <a:tc>
                      <a:txBody>
                        <a:bodyPr/>
                        <a:lstStyle/>
                        <a:p>
                          <a:r>
                            <a:rPr lang="en-US" dirty="0"/>
                            <a:t>9</a:t>
                          </a:r>
                        </a:p>
                      </a:txBody>
                      <a:tcPr/>
                    </a:tc>
                    <a:extLst>
                      <a:ext uri="{0D108BD9-81ED-4DB2-BD59-A6C34878D82A}">
                        <a16:rowId xmlns:a16="http://schemas.microsoft.com/office/drawing/2014/main" val="3728445022"/>
                      </a:ext>
                    </a:extLst>
                  </a:tr>
                  <a:tr h="370840">
                    <a:tc>
                      <a:txBody>
                        <a:bodyPr/>
                        <a:lstStyle/>
                        <a:p>
                          <a:r>
                            <a:rPr lang="en-US" dirty="0"/>
                            <a:t>3</a:t>
                          </a:r>
                        </a:p>
                      </a:txBody>
                      <a:tcPr/>
                    </a:tc>
                    <a:tc>
                      <a:txBody>
                        <a:bodyPr/>
                        <a:lstStyle/>
                        <a:p>
                          <a:r>
                            <a:rPr lang="en-US" dirty="0"/>
                            <a:t>9</a:t>
                          </a:r>
                        </a:p>
                      </a:txBody>
                      <a:tcPr/>
                    </a:tc>
                    <a:tc>
                      <a:txBody>
                        <a:bodyPr/>
                        <a:lstStyle/>
                        <a:p>
                          <a:r>
                            <a:rPr lang="en-US" dirty="0"/>
                            <a:t>10</a:t>
                          </a:r>
                        </a:p>
                      </a:txBody>
                      <a:tcPr/>
                    </a:tc>
                    <a:extLst>
                      <a:ext uri="{0D108BD9-81ED-4DB2-BD59-A6C34878D82A}">
                        <a16:rowId xmlns:a16="http://schemas.microsoft.com/office/drawing/2014/main" val="1966436742"/>
                      </a:ext>
                    </a:extLst>
                  </a:tr>
                  <a:tr h="370840">
                    <a:tc>
                      <a:txBody>
                        <a:bodyPr/>
                        <a:lstStyle/>
                        <a:p>
                          <a:r>
                            <a:rPr lang="en-US" dirty="0"/>
                            <a:t>4</a:t>
                          </a:r>
                        </a:p>
                      </a:txBody>
                      <a:tcPr/>
                    </a:tc>
                    <a:tc>
                      <a:txBody>
                        <a:bodyPr/>
                        <a:lstStyle/>
                        <a:p>
                          <a:r>
                            <a:rPr lang="en-US" dirty="0"/>
                            <a:t>16</a:t>
                          </a:r>
                        </a:p>
                      </a:txBody>
                      <a:tcPr/>
                    </a:tc>
                    <a:tc>
                      <a:txBody>
                        <a:bodyPr/>
                        <a:lstStyle/>
                        <a:p>
                          <a:r>
                            <a:rPr lang="en-US" dirty="0"/>
                            <a:t>5</a:t>
                          </a:r>
                        </a:p>
                      </a:txBody>
                      <a:tcPr/>
                    </a:tc>
                    <a:extLst>
                      <a:ext uri="{0D108BD9-81ED-4DB2-BD59-A6C34878D82A}">
                        <a16:rowId xmlns:a16="http://schemas.microsoft.com/office/drawing/2014/main" val="3028682967"/>
                      </a:ext>
                    </a:extLst>
                  </a:tr>
                </a:tbl>
              </a:graphicData>
            </a:graphic>
          </p:graphicFrame>
        </mc:Fallback>
      </mc:AlternateContent>
    </p:spTree>
    <p:extLst>
      <p:ext uri="{BB962C8B-B14F-4D97-AF65-F5344CB8AC3E}">
        <p14:creationId xmlns:p14="http://schemas.microsoft.com/office/powerpoint/2010/main" val="51582388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43987-B894-A13A-3CDB-F01C6D630282}"/>
              </a:ext>
            </a:extLst>
          </p:cNvPr>
          <p:cNvSpPr>
            <a:spLocks noGrp="1"/>
          </p:cNvSpPr>
          <p:nvPr>
            <p:ph type="title"/>
          </p:nvPr>
        </p:nvSpPr>
        <p:spPr/>
        <p:txBody>
          <a:bodyPr/>
          <a:lstStyle/>
          <a:p>
            <a:r>
              <a:rPr lang="en-US" dirty="0"/>
              <a:t>Feature Transformations (Contd.)</a:t>
            </a:r>
          </a:p>
        </p:txBody>
      </p:sp>
      <p:sp>
        <p:nvSpPr>
          <p:cNvPr id="3" name="Content Placeholder 2">
            <a:extLst>
              <a:ext uri="{FF2B5EF4-FFF2-40B4-BE49-F238E27FC236}">
                <a16:creationId xmlns:a16="http://schemas.microsoft.com/office/drawing/2014/main" id="{4B6F547B-791B-EA49-FAED-3CFD78B1E560}"/>
              </a:ext>
            </a:extLst>
          </p:cNvPr>
          <p:cNvSpPr>
            <a:spLocks noGrp="1"/>
          </p:cNvSpPr>
          <p:nvPr>
            <p:ph sz="quarter" idx="13"/>
          </p:nvPr>
        </p:nvSpPr>
        <p:spPr>
          <a:xfrm>
            <a:off x="947739" y="1776413"/>
            <a:ext cx="3919230" cy="4244974"/>
          </a:xfrm>
        </p:spPr>
        <p:txBody>
          <a:bodyPr/>
          <a:lstStyle/>
          <a:p>
            <a:pPr>
              <a:lnSpc>
                <a:spcPct val="100000"/>
              </a:lnSpc>
            </a:pPr>
            <a:r>
              <a:rPr lang="en-US" sz="2400" b="0" i="0" u="none" strike="noStrike" dirty="0">
                <a:solidFill>
                  <a:schemeClr val="tx1"/>
                </a:solidFill>
                <a:effectLst/>
              </a:rPr>
              <a:t>Most of the plane represent impossible points. </a:t>
            </a:r>
          </a:p>
          <a:p>
            <a:pPr>
              <a:lnSpc>
                <a:spcPct val="100000"/>
              </a:lnSpc>
            </a:pPr>
            <a:endParaRPr lang="en-US" sz="2400" dirty="0">
              <a:solidFill>
                <a:schemeClr val="tx1"/>
              </a:solidFill>
            </a:endParaRPr>
          </a:p>
          <a:p>
            <a:pPr>
              <a:lnSpc>
                <a:spcPct val="100000"/>
              </a:lnSpc>
            </a:pPr>
            <a:r>
              <a:rPr lang="en-US" sz="2400" b="0" i="0" u="none" strike="noStrike" dirty="0">
                <a:solidFill>
                  <a:schemeClr val="tx1"/>
                </a:solidFill>
                <a:effectLst/>
              </a:rPr>
              <a:t>Only one curve (where X</a:t>
            </a:r>
            <a:r>
              <a:rPr lang="en-US" sz="2400" b="0" i="0" u="none" strike="noStrike" baseline="30000" dirty="0">
                <a:solidFill>
                  <a:schemeClr val="tx1"/>
                </a:solidFill>
                <a:effectLst/>
              </a:rPr>
              <a:t>2</a:t>
            </a:r>
            <a:r>
              <a:rPr lang="en-US" sz="2400" b="0" i="0" u="none" strike="noStrike" dirty="0">
                <a:solidFill>
                  <a:schemeClr val="tx1"/>
                </a:solidFill>
                <a:effectLst/>
              </a:rPr>
              <a:t> = X</a:t>
            </a:r>
            <a:r>
              <a:rPr lang="en-US" sz="2400" b="0" i="0" u="none" strike="noStrike" baseline="-25000" dirty="0">
                <a:solidFill>
                  <a:schemeClr val="tx1"/>
                </a:solidFill>
                <a:effectLst/>
              </a:rPr>
              <a:t>2</a:t>
            </a:r>
            <a:r>
              <a:rPr lang="en-US" sz="2400" b="0" i="0" u="none" strike="noStrike" dirty="0">
                <a:solidFill>
                  <a:schemeClr val="tx1"/>
                </a:solidFill>
                <a:effectLst/>
              </a:rPr>
              <a:t>') represent possible points.</a:t>
            </a:r>
            <a:endParaRPr lang="en-US" sz="2400" dirty="0">
              <a:solidFill>
                <a:schemeClr val="tx1"/>
              </a:solidFill>
            </a:endParaRPr>
          </a:p>
        </p:txBody>
      </p:sp>
      <p:pic>
        <p:nvPicPr>
          <p:cNvPr id="5" name="Picture 4" descr="A diagram of a graph of a graph&#10;&#10;AI-generated content may be incorrect.">
            <a:extLst>
              <a:ext uri="{FF2B5EF4-FFF2-40B4-BE49-F238E27FC236}">
                <a16:creationId xmlns:a16="http://schemas.microsoft.com/office/drawing/2014/main" id="{6668669B-CDD2-F5EA-D61E-53409D868AA2}"/>
              </a:ext>
            </a:extLst>
          </p:cNvPr>
          <p:cNvPicPr>
            <a:picLocks noChangeAspect="1"/>
          </p:cNvPicPr>
          <p:nvPr/>
        </p:nvPicPr>
        <p:blipFill>
          <a:blip r:embed="rId2"/>
          <a:stretch>
            <a:fillRect/>
          </a:stretch>
        </p:blipFill>
        <p:spPr>
          <a:xfrm>
            <a:off x="5267606" y="1552755"/>
            <a:ext cx="5424608" cy="4468632"/>
          </a:xfrm>
          <a:prstGeom prst="rect">
            <a:avLst/>
          </a:prstGeom>
        </p:spPr>
      </p:pic>
      <mc:AlternateContent xmlns:mc="http://schemas.openxmlformats.org/markup-compatibility/2006">
        <mc:Choice xmlns:a14="http://schemas.microsoft.com/office/drawing/2010/main" Requires="a14">
          <p:graphicFrame>
            <p:nvGraphicFramePr>
              <p:cNvPr id="6" name="Content Placeholder 8">
                <a:extLst>
                  <a:ext uri="{FF2B5EF4-FFF2-40B4-BE49-F238E27FC236}">
                    <a16:creationId xmlns:a16="http://schemas.microsoft.com/office/drawing/2014/main" id="{4893C09C-C9B1-5F92-0E32-39D0D78D68F8}"/>
                  </a:ext>
                </a:extLst>
              </p:cNvPr>
              <p:cNvGraphicFramePr>
                <a:graphicFrameLocks/>
              </p:cNvGraphicFramePr>
              <p:nvPr>
                <p:extLst>
                  <p:ext uri="{D42A27DB-BD31-4B8C-83A1-F6EECF244321}">
                    <p14:modId xmlns:p14="http://schemas.microsoft.com/office/powerpoint/2010/main" val="3191311452"/>
                  </p:ext>
                </p:extLst>
              </p:nvPr>
            </p:nvGraphicFramePr>
            <p:xfrm>
              <a:off x="1275199" y="4639136"/>
              <a:ext cx="3264310" cy="1854200"/>
            </p:xfrm>
            <a:graphic>
              <a:graphicData uri="http://schemas.openxmlformats.org/drawingml/2006/table">
                <a:tbl>
                  <a:tblPr firstRow="1" bandRow="1">
                    <a:tableStyleId>{5C22544A-7EE6-4342-B048-85BDC9FD1C3A}</a:tableStyleId>
                  </a:tblPr>
                  <a:tblGrid>
                    <a:gridCol w="1279268">
                      <a:extLst>
                        <a:ext uri="{9D8B030D-6E8A-4147-A177-3AD203B41FA5}">
                          <a16:colId xmlns:a16="http://schemas.microsoft.com/office/drawing/2014/main" val="3077367838"/>
                        </a:ext>
                      </a:extLst>
                    </a:gridCol>
                    <a:gridCol w="1489588">
                      <a:extLst>
                        <a:ext uri="{9D8B030D-6E8A-4147-A177-3AD203B41FA5}">
                          <a16:colId xmlns:a16="http://schemas.microsoft.com/office/drawing/2014/main" val="999516568"/>
                        </a:ext>
                      </a:extLst>
                    </a:gridCol>
                    <a:gridCol w="495454">
                      <a:extLst>
                        <a:ext uri="{9D8B030D-6E8A-4147-A177-3AD203B41FA5}">
                          <a16:colId xmlns:a16="http://schemas.microsoft.com/office/drawing/2014/main" val="2032427994"/>
                        </a:ext>
                      </a:extLst>
                    </a:gridCol>
                  </a:tblGrid>
                  <a:tr h="370840">
                    <a:tc>
                      <a:txBody>
                        <a:bodyPr/>
                        <a:lstStyle/>
                        <a:p>
                          <a14:m>
                            <m:oMathPara xmlns:m="http://schemas.openxmlformats.org/officeDocument/2006/math">
                              <m:oMathParaPr>
                                <m:jc m:val="centerGroup"/>
                              </m:oMathParaPr>
                              <m:oMath xmlns:m="http://schemas.openxmlformats.org/officeDocument/2006/math">
                                <m:sSub>
                                  <m:sSubPr>
                                    <m:ctrlPr>
                                      <a:rPr lang="en-US" i="1" dirty="0" smtClean="0">
                                        <a:solidFill>
                                          <a:schemeClr val="tx1"/>
                                        </a:solidFill>
                                        <a:latin typeface="Cambria Math" panose="02040503050406030204" pitchFamily="18" charset="0"/>
                                      </a:rPr>
                                    </m:ctrlPr>
                                  </m:sSubPr>
                                  <m:e>
                                    <m:r>
                                      <a:rPr lang="en-US" i="1" dirty="0" smtClean="0">
                                        <a:solidFill>
                                          <a:schemeClr val="tx1"/>
                                        </a:solidFill>
                                        <a:latin typeface="Cambria Math" panose="02040503050406030204" pitchFamily="18" charset="0"/>
                                      </a:rPr>
                                      <m:t>𝑋</m:t>
                                    </m:r>
                                  </m:e>
                                  <m:sub>
                                    <m:r>
                                      <a:rPr lang="en-US" i="1" dirty="0" smtClean="0">
                                        <a:solidFill>
                                          <a:schemeClr val="tx1"/>
                                        </a:solidFill>
                                        <a:latin typeface="Cambria Math" panose="02040503050406030204" pitchFamily="18" charset="0"/>
                                      </a:rPr>
                                      <m:t>1</m:t>
                                    </m:r>
                                  </m:sub>
                                </m:sSub>
                                <m:r>
                                  <a:rPr lang="en-US" i="1" dirty="0" smtClean="0">
                                    <a:solidFill>
                                      <a:schemeClr val="tx1"/>
                                    </a:solidFill>
                                    <a:latin typeface="Cambria Math" panose="02040503050406030204" pitchFamily="18" charset="0"/>
                                  </a:rPr>
                                  <m:t>´ = </m:t>
                                </m:r>
                                <m:r>
                                  <a:rPr lang="en-US" i="1" dirty="0" smtClean="0">
                                    <a:solidFill>
                                      <a:schemeClr val="tx1"/>
                                    </a:solidFill>
                                    <a:latin typeface="Cambria Math" panose="02040503050406030204" pitchFamily="18" charset="0"/>
                                  </a:rPr>
                                  <m:t>𝑋</m:t>
                                </m:r>
                              </m:oMath>
                            </m:oMathPara>
                          </a14:m>
                          <a:endParaRPr lang="en-US" dirty="0"/>
                        </a:p>
                      </a:txBody>
                      <a:tcPr/>
                    </a:tc>
                    <a:tc>
                      <a:txBody>
                        <a:bodyPr/>
                        <a:lstStyle/>
                        <a:p>
                          <a14:m>
                            <m:oMathPara xmlns:m="http://schemas.openxmlformats.org/officeDocument/2006/math">
                              <m:oMathParaPr>
                                <m:jc m:val="centerGroup"/>
                              </m:oMathParaPr>
                              <m:oMath xmlns:m="http://schemas.openxmlformats.org/officeDocument/2006/math">
                                <m:r>
                                  <a:rPr lang="en-US" i="1" dirty="0" smtClean="0">
                                    <a:solidFill>
                                      <a:schemeClr val="tx1"/>
                                    </a:solidFill>
                                    <a:latin typeface="Cambria Math" panose="02040503050406030204" pitchFamily="18" charset="0"/>
                                  </a:rPr>
                                  <m:t> </m:t>
                                </m:r>
                                <m:sSub>
                                  <m:sSubPr>
                                    <m:ctrlPr>
                                      <a:rPr lang="en-US" i="1" dirty="0" smtClean="0">
                                        <a:solidFill>
                                          <a:schemeClr val="tx1"/>
                                        </a:solidFill>
                                        <a:latin typeface="Cambria Math" panose="02040503050406030204" pitchFamily="18" charset="0"/>
                                      </a:rPr>
                                    </m:ctrlPr>
                                  </m:sSubPr>
                                  <m:e>
                                    <m:r>
                                      <a:rPr lang="en-US" i="1" dirty="0" smtClean="0">
                                        <a:solidFill>
                                          <a:schemeClr val="tx1"/>
                                        </a:solidFill>
                                        <a:latin typeface="Cambria Math" panose="02040503050406030204" pitchFamily="18" charset="0"/>
                                      </a:rPr>
                                      <m:t>𝑋</m:t>
                                    </m:r>
                                  </m:e>
                                  <m:sub>
                                    <m:r>
                                      <a:rPr lang="en-US" i="1" dirty="0" smtClean="0">
                                        <a:solidFill>
                                          <a:schemeClr val="tx1"/>
                                        </a:solidFill>
                                        <a:latin typeface="Cambria Math" panose="02040503050406030204" pitchFamily="18" charset="0"/>
                                      </a:rPr>
                                      <m:t>2</m:t>
                                    </m:r>
                                  </m:sub>
                                </m:sSub>
                                <m:r>
                                  <a:rPr lang="en-US" i="1" dirty="0" smtClean="0">
                                    <a:solidFill>
                                      <a:schemeClr val="tx1"/>
                                    </a:solidFill>
                                    <a:latin typeface="Cambria Math" panose="02040503050406030204" pitchFamily="18" charset="0"/>
                                  </a:rPr>
                                  <m:t>´= </m:t>
                                </m:r>
                                <m:sSup>
                                  <m:sSupPr>
                                    <m:ctrlPr>
                                      <a:rPr lang="en-US" i="1" dirty="0" smtClean="0">
                                        <a:solidFill>
                                          <a:schemeClr val="tx1"/>
                                        </a:solidFill>
                                        <a:latin typeface="Cambria Math" panose="02040503050406030204" pitchFamily="18" charset="0"/>
                                      </a:rPr>
                                    </m:ctrlPr>
                                  </m:sSupPr>
                                  <m:e>
                                    <m:r>
                                      <a:rPr lang="en-US" i="1" dirty="0" smtClean="0">
                                        <a:solidFill>
                                          <a:schemeClr val="tx1"/>
                                        </a:solidFill>
                                        <a:latin typeface="Cambria Math" panose="02040503050406030204" pitchFamily="18" charset="0"/>
                                      </a:rPr>
                                      <m:t>𝑋</m:t>
                                    </m:r>
                                  </m:e>
                                  <m:sup>
                                    <m:r>
                                      <a:rPr lang="en-US" i="1" dirty="0" smtClean="0">
                                        <a:solidFill>
                                          <a:schemeClr val="tx1"/>
                                        </a:solidFill>
                                        <a:latin typeface="Cambria Math" panose="02040503050406030204" pitchFamily="18" charset="0"/>
                                      </a:rPr>
                                      <m:t>2</m:t>
                                    </m:r>
                                  </m:sup>
                                </m:sSup>
                                <m:r>
                                  <a:rPr lang="en-US" i="1" dirty="0" smtClean="0">
                                    <a:solidFill>
                                      <a:schemeClr val="tx1"/>
                                    </a:solidFill>
                                    <a:latin typeface="Cambria Math" panose="02040503050406030204" pitchFamily="18" charset="0"/>
                                  </a:rPr>
                                  <m:t> </m:t>
                                </m:r>
                              </m:oMath>
                            </m:oMathPara>
                          </a14:m>
                          <a:endParaRPr lang="en-US" dirty="0">
                            <a:solidFill>
                              <a:schemeClr val="tx1"/>
                            </a:solidFill>
                          </a:endParaRPr>
                        </a:p>
                      </a:txBody>
                      <a:tcPr/>
                    </a:tc>
                    <a:tc>
                      <a:txBody>
                        <a:bodyPr/>
                        <a:lstStyle/>
                        <a:p>
                          <a:r>
                            <a:rPr lang="en-US" dirty="0">
                              <a:solidFill>
                                <a:schemeClr val="tx1"/>
                              </a:solidFill>
                            </a:rPr>
                            <a:t>Y</a:t>
                          </a:r>
                        </a:p>
                      </a:txBody>
                      <a:tcPr/>
                    </a:tc>
                    <a:extLst>
                      <a:ext uri="{0D108BD9-81ED-4DB2-BD59-A6C34878D82A}">
                        <a16:rowId xmlns:a16="http://schemas.microsoft.com/office/drawing/2014/main" val="2000316106"/>
                      </a:ext>
                    </a:extLst>
                  </a:tr>
                  <a:tr h="370840">
                    <a:tc>
                      <a:txBody>
                        <a:bodyPr/>
                        <a:lstStyle/>
                        <a:p>
                          <a:r>
                            <a:rPr lang="en-US" dirty="0"/>
                            <a:t>1</a:t>
                          </a:r>
                        </a:p>
                      </a:txBody>
                      <a:tcPr/>
                    </a:tc>
                    <a:tc>
                      <a:txBody>
                        <a:bodyPr/>
                        <a:lstStyle/>
                        <a:p>
                          <a:r>
                            <a:rPr lang="en-US" dirty="0"/>
                            <a:t>1</a:t>
                          </a:r>
                        </a:p>
                      </a:txBody>
                      <a:tcPr/>
                    </a:tc>
                    <a:tc>
                      <a:txBody>
                        <a:bodyPr/>
                        <a:lstStyle/>
                        <a:p>
                          <a:r>
                            <a:rPr lang="en-US" dirty="0"/>
                            <a:t>4</a:t>
                          </a:r>
                        </a:p>
                      </a:txBody>
                      <a:tcPr/>
                    </a:tc>
                    <a:extLst>
                      <a:ext uri="{0D108BD9-81ED-4DB2-BD59-A6C34878D82A}">
                        <a16:rowId xmlns:a16="http://schemas.microsoft.com/office/drawing/2014/main" val="2392478632"/>
                      </a:ext>
                    </a:extLst>
                  </a:tr>
                  <a:tr h="370840">
                    <a:tc>
                      <a:txBody>
                        <a:bodyPr/>
                        <a:lstStyle/>
                        <a:p>
                          <a:r>
                            <a:rPr lang="en-US" dirty="0"/>
                            <a:t>2</a:t>
                          </a:r>
                        </a:p>
                      </a:txBody>
                      <a:tcPr/>
                    </a:tc>
                    <a:tc>
                      <a:txBody>
                        <a:bodyPr/>
                        <a:lstStyle/>
                        <a:p>
                          <a:r>
                            <a:rPr lang="en-US" dirty="0"/>
                            <a:t>4</a:t>
                          </a:r>
                        </a:p>
                      </a:txBody>
                      <a:tcPr/>
                    </a:tc>
                    <a:tc>
                      <a:txBody>
                        <a:bodyPr/>
                        <a:lstStyle/>
                        <a:p>
                          <a:r>
                            <a:rPr lang="en-US" dirty="0"/>
                            <a:t>9</a:t>
                          </a:r>
                        </a:p>
                      </a:txBody>
                      <a:tcPr/>
                    </a:tc>
                    <a:extLst>
                      <a:ext uri="{0D108BD9-81ED-4DB2-BD59-A6C34878D82A}">
                        <a16:rowId xmlns:a16="http://schemas.microsoft.com/office/drawing/2014/main" val="3728445022"/>
                      </a:ext>
                    </a:extLst>
                  </a:tr>
                  <a:tr h="370840">
                    <a:tc>
                      <a:txBody>
                        <a:bodyPr/>
                        <a:lstStyle/>
                        <a:p>
                          <a:r>
                            <a:rPr lang="en-US" dirty="0"/>
                            <a:t>3</a:t>
                          </a:r>
                        </a:p>
                      </a:txBody>
                      <a:tcPr/>
                    </a:tc>
                    <a:tc>
                      <a:txBody>
                        <a:bodyPr/>
                        <a:lstStyle/>
                        <a:p>
                          <a:r>
                            <a:rPr lang="en-US" dirty="0"/>
                            <a:t>9</a:t>
                          </a:r>
                        </a:p>
                      </a:txBody>
                      <a:tcPr/>
                    </a:tc>
                    <a:tc>
                      <a:txBody>
                        <a:bodyPr/>
                        <a:lstStyle/>
                        <a:p>
                          <a:r>
                            <a:rPr lang="en-US" dirty="0"/>
                            <a:t>10</a:t>
                          </a:r>
                        </a:p>
                      </a:txBody>
                      <a:tcPr/>
                    </a:tc>
                    <a:extLst>
                      <a:ext uri="{0D108BD9-81ED-4DB2-BD59-A6C34878D82A}">
                        <a16:rowId xmlns:a16="http://schemas.microsoft.com/office/drawing/2014/main" val="1966436742"/>
                      </a:ext>
                    </a:extLst>
                  </a:tr>
                  <a:tr h="370840">
                    <a:tc>
                      <a:txBody>
                        <a:bodyPr/>
                        <a:lstStyle/>
                        <a:p>
                          <a:r>
                            <a:rPr lang="en-US" dirty="0"/>
                            <a:t>4</a:t>
                          </a:r>
                        </a:p>
                      </a:txBody>
                      <a:tcPr/>
                    </a:tc>
                    <a:tc>
                      <a:txBody>
                        <a:bodyPr/>
                        <a:lstStyle/>
                        <a:p>
                          <a:r>
                            <a:rPr lang="en-US" dirty="0"/>
                            <a:t>16</a:t>
                          </a:r>
                        </a:p>
                      </a:txBody>
                      <a:tcPr/>
                    </a:tc>
                    <a:tc>
                      <a:txBody>
                        <a:bodyPr/>
                        <a:lstStyle/>
                        <a:p>
                          <a:r>
                            <a:rPr lang="en-US" dirty="0"/>
                            <a:t>5</a:t>
                          </a:r>
                        </a:p>
                      </a:txBody>
                      <a:tcPr/>
                    </a:tc>
                    <a:extLst>
                      <a:ext uri="{0D108BD9-81ED-4DB2-BD59-A6C34878D82A}">
                        <a16:rowId xmlns:a16="http://schemas.microsoft.com/office/drawing/2014/main" val="3028682967"/>
                      </a:ext>
                    </a:extLst>
                  </a:tr>
                </a:tbl>
              </a:graphicData>
            </a:graphic>
          </p:graphicFrame>
        </mc:Choice>
        <mc:Fallback>
          <p:graphicFrame>
            <p:nvGraphicFramePr>
              <p:cNvPr id="6" name="Content Placeholder 8">
                <a:extLst>
                  <a:ext uri="{FF2B5EF4-FFF2-40B4-BE49-F238E27FC236}">
                    <a16:creationId xmlns:a16="http://schemas.microsoft.com/office/drawing/2014/main" id="{4893C09C-C9B1-5F92-0E32-39D0D78D68F8}"/>
                  </a:ext>
                </a:extLst>
              </p:cNvPr>
              <p:cNvGraphicFramePr>
                <a:graphicFrameLocks/>
              </p:cNvGraphicFramePr>
              <p:nvPr>
                <p:extLst>
                  <p:ext uri="{D42A27DB-BD31-4B8C-83A1-F6EECF244321}">
                    <p14:modId xmlns:p14="http://schemas.microsoft.com/office/powerpoint/2010/main" val="3191311452"/>
                  </p:ext>
                </p:extLst>
              </p:nvPr>
            </p:nvGraphicFramePr>
            <p:xfrm>
              <a:off x="1275199" y="4639136"/>
              <a:ext cx="3264310" cy="1854200"/>
            </p:xfrm>
            <a:graphic>
              <a:graphicData uri="http://schemas.openxmlformats.org/drawingml/2006/table">
                <a:tbl>
                  <a:tblPr firstRow="1" bandRow="1">
                    <a:tableStyleId>{5C22544A-7EE6-4342-B048-85BDC9FD1C3A}</a:tableStyleId>
                  </a:tblPr>
                  <a:tblGrid>
                    <a:gridCol w="1279268">
                      <a:extLst>
                        <a:ext uri="{9D8B030D-6E8A-4147-A177-3AD203B41FA5}">
                          <a16:colId xmlns:a16="http://schemas.microsoft.com/office/drawing/2014/main" val="3077367838"/>
                        </a:ext>
                      </a:extLst>
                    </a:gridCol>
                    <a:gridCol w="1489588">
                      <a:extLst>
                        <a:ext uri="{9D8B030D-6E8A-4147-A177-3AD203B41FA5}">
                          <a16:colId xmlns:a16="http://schemas.microsoft.com/office/drawing/2014/main" val="999516568"/>
                        </a:ext>
                      </a:extLst>
                    </a:gridCol>
                    <a:gridCol w="495454">
                      <a:extLst>
                        <a:ext uri="{9D8B030D-6E8A-4147-A177-3AD203B41FA5}">
                          <a16:colId xmlns:a16="http://schemas.microsoft.com/office/drawing/2014/main" val="2032427994"/>
                        </a:ext>
                      </a:extLst>
                    </a:gridCol>
                  </a:tblGrid>
                  <a:tr h="370840">
                    <a:tc>
                      <a:txBody>
                        <a:bodyPr/>
                        <a:lstStyle/>
                        <a:p>
                          <a:endParaRPr lang="en-US"/>
                        </a:p>
                      </a:txBody>
                      <a:tcPr>
                        <a:blipFill>
                          <a:blip r:embed="rId3"/>
                          <a:stretch>
                            <a:fillRect l="-990" t="-6897" r="-157426" b="-431034"/>
                          </a:stretch>
                        </a:blipFill>
                      </a:tcPr>
                    </a:tc>
                    <a:tc>
                      <a:txBody>
                        <a:bodyPr/>
                        <a:lstStyle/>
                        <a:p>
                          <a:endParaRPr lang="en-US"/>
                        </a:p>
                      </a:txBody>
                      <a:tcPr>
                        <a:blipFill>
                          <a:blip r:embed="rId3"/>
                          <a:stretch>
                            <a:fillRect l="-86441" t="-6897" r="-34746" b="-431034"/>
                          </a:stretch>
                        </a:blipFill>
                      </a:tcPr>
                    </a:tc>
                    <a:tc>
                      <a:txBody>
                        <a:bodyPr/>
                        <a:lstStyle/>
                        <a:p>
                          <a:r>
                            <a:rPr lang="en-US" dirty="0">
                              <a:solidFill>
                                <a:schemeClr val="tx1"/>
                              </a:solidFill>
                            </a:rPr>
                            <a:t>Y</a:t>
                          </a:r>
                        </a:p>
                      </a:txBody>
                      <a:tcPr/>
                    </a:tc>
                    <a:extLst>
                      <a:ext uri="{0D108BD9-81ED-4DB2-BD59-A6C34878D82A}">
                        <a16:rowId xmlns:a16="http://schemas.microsoft.com/office/drawing/2014/main" val="2000316106"/>
                      </a:ext>
                    </a:extLst>
                  </a:tr>
                  <a:tr h="370840">
                    <a:tc>
                      <a:txBody>
                        <a:bodyPr/>
                        <a:lstStyle/>
                        <a:p>
                          <a:r>
                            <a:rPr lang="en-US" dirty="0"/>
                            <a:t>1</a:t>
                          </a:r>
                        </a:p>
                      </a:txBody>
                      <a:tcPr/>
                    </a:tc>
                    <a:tc>
                      <a:txBody>
                        <a:bodyPr/>
                        <a:lstStyle/>
                        <a:p>
                          <a:r>
                            <a:rPr lang="en-US" dirty="0"/>
                            <a:t>1</a:t>
                          </a:r>
                        </a:p>
                      </a:txBody>
                      <a:tcPr/>
                    </a:tc>
                    <a:tc>
                      <a:txBody>
                        <a:bodyPr/>
                        <a:lstStyle/>
                        <a:p>
                          <a:r>
                            <a:rPr lang="en-US" dirty="0"/>
                            <a:t>4</a:t>
                          </a:r>
                        </a:p>
                      </a:txBody>
                      <a:tcPr/>
                    </a:tc>
                    <a:extLst>
                      <a:ext uri="{0D108BD9-81ED-4DB2-BD59-A6C34878D82A}">
                        <a16:rowId xmlns:a16="http://schemas.microsoft.com/office/drawing/2014/main" val="2392478632"/>
                      </a:ext>
                    </a:extLst>
                  </a:tr>
                  <a:tr h="370840">
                    <a:tc>
                      <a:txBody>
                        <a:bodyPr/>
                        <a:lstStyle/>
                        <a:p>
                          <a:r>
                            <a:rPr lang="en-US" dirty="0"/>
                            <a:t>2</a:t>
                          </a:r>
                        </a:p>
                      </a:txBody>
                      <a:tcPr/>
                    </a:tc>
                    <a:tc>
                      <a:txBody>
                        <a:bodyPr/>
                        <a:lstStyle/>
                        <a:p>
                          <a:r>
                            <a:rPr lang="en-US" dirty="0"/>
                            <a:t>4</a:t>
                          </a:r>
                        </a:p>
                      </a:txBody>
                      <a:tcPr/>
                    </a:tc>
                    <a:tc>
                      <a:txBody>
                        <a:bodyPr/>
                        <a:lstStyle/>
                        <a:p>
                          <a:r>
                            <a:rPr lang="en-US" dirty="0"/>
                            <a:t>9</a:t>
                          </a:r>
                        </a:p>
                      </a:txBody>
                      <a:tcPr/>
                    </a:tc>
                    <a:extLst>
                      <a:ext uri="{0D108BD9-81ED-4DB2-BD59-A6C34878D82A}">
                        <a16:rowId xmlns:a16="http://schemas.microsoft.com/office/drawing/2014/main" val="3728445022"/>
                      </a:ext>
                    </a:extLst>
                  </a:tr>
                  <a:tr h="370840">
                    <a:tc>
                      <a:txBody>
                        <a:bodyPr/>
                        <a:lstStyle/>
                        <a:p>
                          <a:r>
                            <a:rPr lang="en-US" dirty="0"/>
                            <a:t>3</a:t>
                          </a:r>
                        </a:p>
                      </a:txBody>
                      <a:tcPr/>
                    </a:tc>
                    <a:tc>
                      <a:txBody>
                        <a:bodyPr/>
                        <a:lstStyle/>
                        <a:p>
                          <a:r>
                            <a:rPr lang="en-US" dirty="0"/>
                            <a:t>9</a:t>
                          </a:r>
                        </a:p>
                      </a:txBody>
                      <a:tcPr/>
                    </a:tc>
                    <a:tc>
                      <a:txBody>
                        <a:bodyPr/>
                        <a:lstStyle/>
                        <a:p>
                          <a:r>
                            <a:rPr lang="en-US" dirty="0"/>
                            <a:t>10</a:t>
                          </a:r>
                        </a:p>
                      </a:txBody>
                      <a:tcPr/>
                    </a:tc>
                    <a:extLst>
                      <a:ext uri="{0D108BD9-81ED-4DB2-BD59-A6C34878D82A}">
                        <a16:rowId xmlns:a16="http://schemas.microsoft.com/office/drawing/2014/main" val="1966436742"/>
                      </a:ext>
                    </a:extLst>
                  </a:tr>
                  <a:tr h="370840">
                    <a:tc>
                      <a:txBody>
                        <a:bodyPr/>
                        <a:lstStyle/>
                        <a:p>
                          <a:r>
                            <a:rPr lang="en-US" dirty="0"/>
                            <a:t>4</a:t>
                          </a:r>
                        </a:p>
                      </a:txBody>
                      <a:tcPr/>
                    </a:tc>
                    <a:tc>
                      <a:txBody>
                        <a:bodyPr/>
                        <a:lstStyle/>
                        <a:p>
                          <a:r>
                            <a:rPr lang="en-US" dirty="0"/>
                            <a:t>16</a:t>
                          </a:r>
                        </a:p>
                      </a:txBody>
                      <a:tcPr/>
                    </a:tc>
                    <a:tc>
                      <a:txBody>
                        <a:bodyPr/>
                        <a:lstStyle/>
                        <a:p>
                          <a:r>
                            <a:rPr lang="en-US" dirty="0"/>
                            <a:t>5</a:t>
                          </a:r>
                        </a:p>
                      </a:txBody>
                      <a:tcPr/>
                    </a:tc>
                    <a:extLst>
                      <a:ext uri="{0D108BD9-81ED-4DB2-BD59-A6C34878D82A}">
                        <a16:rowId xmlns:a16="http://schemas.microsoft.com/office/drawing/2014/main" val="3028682967"/>
                      </a:ext>
                    </a:extLst>
                  </a:tr>
                </a:tbl>
              </a:graphicData>
            </a:graphic>
          </p:graphicFrame>
        </mc:Fallback>
      </mc:AlternateContent>
    </p:spTree>
    <p:extLst>
      <p:ext uri="{BB962C8B-B14F-4D97-AF65-F5344CB8AC3E}">
        <p14:creationId xmlns:p14="http://schemas.microsoft.com/office/powerpoint/2010/main" val="219168665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7FA993-587D-88BF-CA5E-8023B68DF045}"/>
              </a:ext>
            </a:extLst>
          </p:cNvPr>
          <p:cNvSpPr>
            <a:spLocks noGrp="1"/>
          </p:cNvSpPr>
          <p:nvPr>
            <p:ph type="title"/>
          </p:nvPr>
        </p:nvSpPr>
        <p:spPr/>
        <p:txBody>
          <a:bodyPr/>
          <a:lstStyle/>
          <a:p>
            <a:r>
              <a:rPr lang="en-US" dirty="0"/>
              <a:t>Feature Transformations (Contd.)</a:t>
            </a:r>
          </a:p>
        </p:txBody>
      </p:sp>
      <p:sp>
        <p:nvSpPr>
          <p:cNvPr id="3" name="Content Placeholder 2">
            <a:extLst>
              <a:ext uri="{FF2B5EF4-FFF2-40B4-BE49-F238E27FC236}">
                <a16:creationId xmlns:a16="http://schemas.microsoft.com/office/drawing/2014/main" id="{90CB6F46-86E8-8D3F-E855-55F174A97D4F}"/>
              </a:ext>
            </a:extLst>
          </p:cNvPr>
          <p:cNvSpPr>
            <a:spLocks noGrp="1"/>
          </p:cNvSpPr>
          <p:nvPr>
            <p:ph sz="quarter" idx="13"/>
          </p:nvPr>
        </p:nvSpPr>
        <p:spPr>
          <a:xfrm>
            <a:off x="947739" y="1776413"/>
            <a:ext cx="4140456" cy="4244974"/>
          </a:xfrm>
        </p:spPr>
        <p:txBody>
          <a:bodyPr/>
          <a:lstStyle/>
          <a:p>
            <a:pPr>
              <a:lnSpc>
                <a:spcPct val="100000"/>
              </a:lnSpc>
            </a:pPr>
            <a:r>
              <a:rPr lang="en-US" sz="2400" b="0" i="0" u="none" strike="noStrike" dirty="0">
                <a:solidFill>
                  <a:schemeClr val="tx1"/>
                </a:solidFill>
                <a:effectLst/>
              </a:rPr>
              <a:t>We can take that curve and plot the X</a:t>
            </a:r>
            <a:r>
              <a:rPr lang="en-US" sz="2400" b="0" i="0" u="none" strike="noStrike" baseline="-25000" dirty="0">
                <a:solidFill>
                  <a:schemeClr val="tx1"/>
                </a:solidFill>
                <a:effectLst/>
              </a:rPr>
              <a:t>1</a:t>
            </a:r>
            <a:r>
              <a:rPr lang="en-US" sz="2400" b="0" i="0" u="none" strike="noStrike" dirty="0">
                <a:solidFill>
                  <a:schemeClr val="tx1"/>
                </a:solidFill>
                <a:effectLst/>
              </a:rPr>
              <a:t>' = X vs. Y values into our original two-dimensional space. And we have a non-linear model</a:t>
            </a:r>
            <a:endParaRPr lang="en-US" sz="2400" dirty="0">
              <a:solidFill>
                <a:schemeClr val="tx1"/>
              </a:solidFill>
            </a:endParaRPr>
          </a:p>
        </p:txBody>
      </p:sp>
      <p:pic>
        <p:nvPicPr>
          <p:cNvPr id="5" name="Picture 4" descr="A graph with a line&#10;&#10;AI-generated content may be incorrect.">
            <a:extLst>
              <a:ext uri="{FF2B5EF4-FFF2-40B4-BE49-F238E27FC236}">
                <a16:creationId xmlns:a16="http://schemas.microsoft.com/office/drawing/2014/main" id="{1622B1AE-3FC3-D80A-D3D9-1E1D9C6329C6}"/>
              </a:ext>
            </a:extLst>
          </p:cNvPr>
          <p:cNvPicPr>
            <a:picLocks noChangeAspect="1"/>
          </p:cNvPicPr>
          <p:nvPr/>
        </p:nvPicPr>
        <p:blipFill>
          <a:blip r:embed="rId2"/>
          <a:stretch>
            <a:fillRect/>
          </a:stretch>
        </p:blipFill>
        <p:spPr>
          <a:xfrm>
            <a:off x="5514317" y="1666567"/>
            <a:ext cx="5729944" cy="3991088"/>
          </a:xfrm>
          <a:prstGeom prst="rect">
            <a:avLst/>
          </a:prstGeom>
        </p:spPr>
      </p:pic>
      <p:graphicFrame>
        <p:nvGraphicFramePr>
          <p:cNvPr id="8" name="Table 7">
            <a:extLst>
              <a:ext uri="{FF2B5EF4-FFF2-40B4-BE49-F238E27FC236}">
                <a16:creationId xmlns:a16="http://schemas.microsoft.com/office/drawing/2014/main" id="{6F917755-4A8B-3248-2C20-5F28488270D5}"/>
              </a:ext>
            </a:extLst>
          </p:cNvPr>
          <p:cNvGraphicFramePr>
            <a:graphicFrameLocks noGrp="1"/>
          </p:cNvGraphicFramePr>
          <p:nvPr>
            <p:extLst>
              <p:ext uri="{D42A27DB-BD31-4B8C-83A1-F6EECF244321}">
                <p14:modId xmlns:p14="http://schemas.microsoft.com/office/powerpoint/2010/main" val="4221351161"/>
              </p:ext>
            </p:extLst>
          </p:nvPr>
        </p:nvGraphicFramePr>
        <p:xfrm>
          <a:off x="2404122" y="4395925"/>
          <a:ext cx="1227690" cy="1849120"/>
        </p:xfrm>
        <a:graphic>
          <a:graphicData uri="http://schemas.openxmlformats.org/drawingml/2006/table">
            <a:tbl>
              <a:tblPr firstRow="1" bandRow="1">
                <a:tableStyleId>{5C22544A-7EE6-4342-B048-85BDC9FD1C3A}</a:tableStyleId>
              </a:tblPr>
              <a:tblGrid>
                <a:gridCol w="594468">
                  <a:extLst>
                    <a:ext uri="{9D8B030D-6E8A-4147-A177-3AD203B41FA5}">
                      <a16:colId xmlns:a16="http://schemas.microsoft.com/office/drawing/2014/main" val="2527471269"/>
                    </a:ext>
                  </a:extLst>
                </a:gridCol>
                <a:gridCol w="633222">
                  <a:extLst>
                    <a:ext uri="{9D8B030D-6E8A-4147-A177-3AD203B41FA5}">
                      <a16:colId xmlns:a16="http://schemas.microsoft.com/office/drawing/2014/main" val="2973038789"/>
                    </a:ext>
                  </a:extLst>
                </a:gridCol>
              </a:tblGrid>
              <a:tr h="370840">
                <a:tc>
                  <a:txBody>
                    <a:bodyPr/>
                    <a:lstStyle/>
                    <a:p>
                      <a:r>
                        <a:rPr lang="en-US" dirty="0">
                          <a:solidFill>
                            <a:sysClr val="windowText" lastClr="000000"/>
                          </a:solidFill>
                        </a:rPr>
                        <a:t>X</a:t>
                      </a:r>
                    </a:p>
                  </a:txBody>
                  <a:tcPr/>
                </a:tc>
                <a:tc>
                  <a:txBody>
                    <a:bodyPr/>
                    <a:lstStyle/>
                    <a:p>
                      <a:r>
                        <a:rPr lang="en-US" dirty="0">
                          <a:solidFill>
                            <a:sysClr val="windowText" lastClr="000000"/>
                          </a:solidFill>
                        </a:rPr>
                        <a:t>Y</a:t>
                      </a:r>
                    </a:p>
                  </a:txBody>
                  <a:tcPr/>
                </a:tc>
                <a:extLst>
                  <a:ext uri="{0D108BD9-81ED-4DB2-BD59-A6C34878D82A}">
                    <a16:rowId xmlns:a16="http://schemas.microsoft.com/office/drawing/2014/main" val="3912532620"/>
                  </a:ext>
                </a:extLst>
              </a:tr>
              <a:tr h="370840">
                <a:tc>
                  <a:txBody>
                    <a:bodyPr/>
                    <a:lstStyle/>
                    <a:p>
                      <a:r>
                        <a:rPr lang="en-US" dirty="0"/>
                        <a:t>1</a:t>
                      </a:r>
                    </a:p>
                  </a:txBody>
                  <a:tcPr/>
                </a:tc>
                <a:tc>
                  <a:txBody>
                    <a:bodyPr/>
                    <a:lstStyle/>
                    <a:p>
                      <a:r>
                        <a:rPr lang="en-US" dirty="0"/>
                        <a:t>4</a:t>
                      </a:r>
                    </a:p>
                  </a:txBody>
                  <a:tcPr/>
                </a:tc>
                <a:extLst>
                  <a:ext uri="{0D108BD9-81ED-4DB2-BD59-A6C34878D82A}">
                    <a16:rowId xmlns:a16="http://schemas.microsoft.com/office/drawing/2014/main" val="2017367452"/>
                  </a:ext>
                </a:extLst>
              </a:tr>
              <a:tr h="0">
                <a:tc>
                  <a:txBody>
                    <a:bodyPr/>
                    <a:lstStyle/>
                    <a:p>
                      <a:r>
                        <a:rPr lang="en-US" dirty="0"/>
                        <a:t>2</a:t>
                      </a:r>
                    </a:p>
                  </a:txBody>
                  <a:tcPr/>
                </a:tc>
                <a:tc>
                  <a:txBody>
                    <a:bodyPr/>
                    <a:lstStyle/>
                    <a:p>
                      <a:r>
                        <a:rPr lang="en-US" dirty="0"/>
                        <a:t>9</a:t>
                      </a:r>
                    </a:p>
                  </a:txBody>
                  <a:tcPr/>
                </a:tc>
                <a:extLst>
                  <a:ext uri="{0D108BD9-81ED-4DB2-BD59-A6C34878D82A}">
                    <a16:rowId xmlns:a16="http://schemas.microsoft.com/office/drawing/2014/main" val="2843923862"/>
                  </a:ext>
                </a:extLst>
              </a:tr>
              <a:tr h="370840">
                <a:tc>
                  <a:txBody>
                    <a:bodyPr/>
                    <a:lstStyle/>
                    <a:p>
                      <a:r>
                        <a:rPr lang="en-US" dirty="0"/>
                        <a:t>3</a:t>
                      </a:r>
                    </a:p>
                  </a:txBody>
                  <a:tcPr/>
                </a:tc>
                <a:tc>
                  <a:txBody>
                    <a:bodyPr/>
                    <a:lstStyle/>
                    <a:p>
                      <a:r>
                        <a:rPr lang="en-US" dirty="0"/>
                        <a:t>10</a:t>
                      </a:r>
                    </a:p>
                  </a:txBody>
                  <a:tcPr/>
                </a:tc>
                <a:extLst>
                  <a:ext uri="{0D108BD9-81ED-4DB2-BD59-A6C34878D82A}">
                    <a16:rowId xmlns:a16="http://schemas.microsoft.com/office/drawing/2014/main" val="1059233930"/>
                  </a:ext>
                </a:extLst>
              </a:tr>
              <a:tr h="370840">
                <a:tc>
                  <a:txBody>
                    <a:bodyPr/>
                    <a:lstStyle/>
                    <a:p>
                      <a:r>
                        <a:rPr lang="en-US" dirty="0"/>
                        <a:t>4</a:t>
                      </a:r>
                    </a:p>
                  </a:txBody>
                  <a:tcPr/>
                </a:tc>
                <a:tc>
                  <a:txBody>
                    <a:bodyPr/>
                    <a:lstStyle/>
                    <a:p>
                      <a:r>
                        <a:rPr lang="en-US" dirty="0"/>
                        <a:t>5</a:t>
                      </a:r>
                    </a:p>
                  </a:txBody>
                  <a:tcPr/>
                </a:tc>
                <a:extLst>
                  <a:ext uri="{0D108BD9-81ED-4DB2-BD59-A6C34878D82A}">
                    <a16:rowId xmlns:a16="http://schemas.microsoft.com/office/drawing/2014/main" val="4241756592"/>
                  </a:ext>
                </a:extLst>
              </a:tr>
            </a:tbl>
          </a:graphicData>
        </a:graphic>
      </p:graphicFrame>
    </p:spTree>
    <p:extLst>
      <p:ext uri="{BB962C8B-B14F-4D97-AF65-F5344CB8AC3E}">
        <p14:creationId xmlns:p14="http://schemas.microsoft.com/office/powerpoint/2010/main" val="43474354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25BD4-FA0F-5B5B-680D-3B6277EECB62}"/>
              </a:ext>
            </a:extLst>
          </p:cNvPr>
          <p:cNvSpPr>
            <a:spLocks noGrp="1"/>
          </p:cNvSpPr>
          <p:nvPr>
            <p:ph type="title"/>
          </p:nvPr>
        </p:nvSpPr>
        <p:spPr/>
        <p:txBody>
          <a:bodyPr/>
          <a:lstStyle/>
          <a:p>
            <a:r>
              <a:rPr lang="en-US" dirty="0"/>
              <a:t>Categorical Variable Encoding</a:t>
            </a:r>
          </a:p>
        </p:txBody>
      </p:sp>
      <p:sp>
        <p:nvSpPr>
          <p:cNvPr id="3" name="Content Placeholder 2">
            <a:extLst>
              <a:ext uri="{FF2B5EF4-FFF2-40B4-BE49-F238E27FC236}">
                <a16:creationId xmlns:a16="http://schemas.microsoft.com/office/drawing/2014/main" id="{A734349F-2844-D361-074E-ED61401C223E}"/>
              </a:ext>
            </a:extLst>
          </p:cNvPr>
          <p:cNvSpPr>
            <a:spLocks noGrp="1"/>
          </p:cNvSpPr>
          <p:nvPr>
            <p:ph sz="quarter" idx="13"/>
          </p:nvPr>
        </p:nvSpPr>
        <p:spPr>
          <a:xfrm>
            <a:off x="947738" y="1776413"/>
            <a:ext cx="9472971" cy="4638242"/>
          </a:xfrm>
        </p:spPr>
        <p:txBody>
          <a:bodyPr/>
          <a:lstStyle/>
          <a:p>
            <a:pPr>
              <a:lnSpc>
                <a:spcPct val="100000"/>
              </a:lnSpc>
            </a:pPr>
            <a:r>
              <a:rPr lang="en-US" sz="2400" b="1" dirty="0">
                <a:solidFill>
                  <a:schemeClr val="tx1"/>
                </a:solidFill>
              </a:rPr>
              <a:t>What is Categorical Encoding?</a:t>
            </a:r>
          </a:p>
          <a:p>
            <a:pPr lvl="1">
              <a:lnSpc>
                <a:spcPct val="100000"/>
              </a:lnSpc>
            </a:pPr>
            <a:r>
              <a:rPr lang="en-US" sz="2400" dirty="0">
                <a:solidFill>
                  <a:schemeClr val="tx1"/>
                </a:solidFill>
              </a:rPr>
              <a:t>Machine learning models work with numerical data</a:t>
            </a:r>
          </a:p>
          <a:p>
            <a:pPr lvl="1">
              <a:lnSpc>
                <a:spcPct val="100000"/>
              </a:lnSpc>
            </a:pPr>
            <a:r>
              <a:rPr lang="en-US" sz="2400" dirty="0">
                <a:solidFill>
                  <a:schemeClr val="tx1"/>
                </a:solidFill>
              </a:rPr>
              <a:t>Categorical data must be converted into numerical form</a:t>
            </a:r>
          </a:p>
          <a:p>
            <a:pPr lvl="1">
              <a:lnSpc>
                <a:spcPct val="100000"/>
              </a:lnSpc>
            </a:pPr>
            <a:r>
              <a:rPr lang="en-US" sz="2400" dirty="0">
                <a:solidFill>
                  <a:schemeClr val="tx1"/>
                </a:solidFill>
              </a:rPr>
              <a:t>Different encoding techniques are used to represent categorical variables</a:t>
            </a:r>
          </a:p>
          <a:p>
            <a:pPr lvl="1">
              <a:lnSpc>
                <a:spcPct val="100000"/>
              </a:lnSpc>
            </a:pPr>
            <a:endParaRPr lang="en-US" sz="2400" dirty="0">
              <a:solidFill>
                <a:schemeClr val="tx1"/>
              </a:solidFill>
            </a:endParaRPr>
          </a:p>
          <a:p>
            <a:pPr>
              <a:lnSpc>
                <a:spcPct val="100000"/>
              </a:lnSpc>
            </a:pPr>
            <a:r>
              <a:rPr lang="en-US" sz="2400" b="1" dirty="0">
                <a:solidFill>
                  <a:schemeClr val="tx1"/>
                </a:solidFill>
              </a:rPr>
              <a:t>Types of categorical variables:</a:t>
            </a:r>
            <a:endParaRPr lang="en-US" sz="2400" dirty="0">
              <a:solidFill>
                <a:schemeClr val="tx1"/>
              </a:solidFill>
            </a:endParaRPr>
          </a:p>
          <a:p>
            <a:pPr lvl="1">
              <a:lnSpc>
                <a:spcPct val="100000"/>
              </a:lnSpc>
            </a:pPr>
            <a:r>
              <a:rPr lang="en-US" sz="2400" b="1" dirty="0">
                <a:solidFill>
                  <a:schemeClr val="tx1"/>
                </a:solidFill>
              </a:rPr>
              <a:t>Nominal:</a:t>
            </a:r>
            <a:r>
              <a:rPr lang="en-US" sz="2400" dirty="0">
                <a:solidFill>
                  <a:schemeClr val="tx1"/>
                </a:solidFill>
              </a:rPr>
              <a:t> No order (e.g., Color, Gender)</a:t>
            </a:r>
          </a:p>
          <a:p>
            <a:pPr lvl="1">
              <a:lnSpc>
                <a:spcPct val="100000"/>
              </a:lnSpc>
            </a:pPr>
            <a:r>
              <a:rPr lang="en-US" sz="2400" b="1" dirty="0">
                <a:solidFill>
                  <a:schemeClr val="tx1"/>
                </a:solidFill>
              </a:rPr>
              <a:t>Ordinal:</a:t>
            </a:r>
            <a:r>
              <a:rPr lang="en-US" sz="2400" dirty="0">
                <a:solidFill>
                  <a:schemeClr val="tx1"/>
                </a:solidFill>
              </a:rPr>
              <a:t> Has order (e.g., Low, Medium, High)</a:t>
            </a:r>
          </a:p>
          <a:p>
            <a:endParaRPr lang="en-US" sz="2400" dirty="0">
              <a:solidFill>
                <a:schemeClr val="tx1"/>
              </a:solidFill>
            </a:endParaRPr>
          </a:p>
        </p:txBody>
      </p:sp>
    </p:spTree>
    <p:extLst>
      <p:ext uri="{BB962C8B-B14F-4D97-AF65-F5344CB8AC3E}">
        <p14:creationId xmlns:p14="http://schemas.microsoft.com/office/powerpoint/2010/main" val="272215638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800F85-782D-E265-E6D9-EB350A30CB07}"/>
              </a:ext>
            </a:extLst>
          </p:cNvPr>
          <p:cNvSpPr>
            <a:spLocks noGrp="1"/>
          </p:cNvSpPr>
          <p:nvPr>
            <p:ph type="title"/>
          </p:nvPr>
        </p:nvSpPr>
        <p:spPr/>
        <p:txBody>
          <a:bodyPr/>
          <a:lstStyle/>
          <a:p>
            <a:r>
              <a:rPr lang="en-US" dirty="0"/>
              <a:t>Categorical Variable Encoding</a:t>
            </a:r>
          </a:p>
        </p:txBody>
      </p:sp>
      <p:sp>
        <p:nvSpPr>
          <p:cNvPr id="3" name="Content Placeholder 2">
            <a:extLst>
              <a:ext uri="{FF2B5EF4-FFF2-40B4-BE49-F238E27FC236}">
                <a16:creationId xmlns:a16="http://schemas.microsoft.com/office/drawing/2014/main" id="{B2AA5BC7-4CD6-9CD8-AE90-EE2327B5AAC1}"/>
              </a:ext>
            </a:extLst>
          </p:cNvPr>
          <p:cNvSpPr>
            <a:spLocks noGrp="1"/>
          </p:cNvSpPr>
          <p:nvPr>
            <p:ph sz="quarter" idx="13"/>
          </p:nvPr>
        </p:nvSpPr>
        <p:spPr>
          <a:xfrm>
            <a:off x="947738" y="1552755"/>
            <a:ext cx="9472971" cy="1382174"/>
          </a:xfrm>
        </p:spPr>
        <p:txBody>
          <a:bodyPr/>
          <a:lstStyle/>
          <a:p>
            <a:r>
              <a:rPr lang="en-US" sz="2000" b="1" dirty="0">
                <a:solidFill>
                  <a:schemeClr val="tx1"/>
                </a:solidFill>
              </a:rPr>
              <a:t>Label Encoding: </a:t>
            </a:r>
            <a:r>
              <a:rPr lang="en-US" sz="2000" dirty="0">
                <a:solidFill>
                  <a:schemeClr val="tx1"/>
                </a:solidFill>
              </a:rPr>
              <a:t>Converts each category to a unique integer.</a:t>
            </a:r>
          </a:p>
          <a:p>
            <a:pPr lvl="1"/>
            <a:r>
              <a:rPr lang="en-US" sz="2000" dirty="0">
                <a:solidFill>
                  <a:schemeClr val="tx1"/>
                </a:solidFill>
              </a:rPr>
              <a:t>Example: {'Red': 2, 'Blue': 0, 'Green': 1}</a:t>
            </a:r>
          </a:p>
          <a:p>
            <a:r>
              <a:rPr lang="en-US" sz="2000" b="1" dirty="0">
                <a:solidFill>
                  <a:schemeClr val="tx1"/>
                </a:solidFill>
              </a:rPr>
              <a:t>One-Hot </a:t>
            </a:r>
            <a:r>
              <a:rPr lang="en-US" sz="2000" b="1" dirty="0" err="1">
                <a:solidFill>
                  <a:schemeClr val="tx1"/>
                </a:solidFill>
              </a:rPr>
              <a:t>Encoding:</a:t>
            </a:r>
            <a:r>
              <a:rPr lang="en-US" sz="2000" dirty="0" err="1">
                <a:solidFill>
                  <a:schemeClr val="tx1"/>
                </a:solidFill>
              </a:rPr>
              <a:t>Converts</a:t>
            </a:r>
            <a:r>
              <a:rPr lang="en-US" sz="2000" dirty="0">
                <a:solidFill>
                  <a:schemeClr val="tx1"/>
                </a:solidFill>
              </a:rPr>
              <a:t> categorical variables into binary columns.</a:t>
            </a:r>
          </a:p>
          <a:p>
            <a:pPr lvl="1"/>
            <a:r>
              <a:rPr lang="en-US" sz="2000" dirty="0">
                <a:solidFill>
                  <a:schemeClr val="tx1"/>
                </a:solidFill>
              </a:rPr>
              <a:t>Each category becomes a separate column with values 0 or 1.</a:t>
            </a:r>
          </a:p>
          <a:p>
            <a:endParaRPr lang="en-US" sz="1600" dirty="0">
              <a:solidFill>
                <a:schemeClr val="tx1"/>
              </a:solidFill>
            </a:endParaRPr>
          </a:p>
        </p:txBody>
      </p:sp>
      <p:graphicFrame>
        <p:nvGraphicFramePr>
          <p:cNvPr id="4" name="Table 3">
            <a:extLst>
              <a:ext uri="{FF2B5EF4-FFF2-40B4-BE49-F238E27FC236}">
                <a16:creationId xmlns:a16="http://schemas.microsoft.com/office/drawing/2014/main" id="{387FD8C0-2960-366E-C179-C789FB88B87F}"/>
              </a:ext>
            </a:extLst>
          </p:cNvPr>
          <p:cNvGraphicFramePr>
            <a:graphicFrameLocks noGrp="1"/>
          </p:cNvGraphicFramePr>
          <p:nvPr>
            <p:extLst>
              <p:ext uri="{D42A27DB-BD31-4B8C-83A1-F6EECF244321}">
                <p14:modId xmlns:p14="http://schemas.microsoft.com/office/powerpoint/2010/main" val="2766435693"/>
              </p:ext>
            </p:extLst>
          </p:nvPr>
        </p:nvGraphicFramePr>
        <p:xfrm>
          <a:off x="1243842" y="3142460"/>
          <a:ext cx="2581275" cy="1638300"/>
        </p:xfrm>
        <a:graphic>
          <a:graphicData uri="http://schemas.openxmlformats.org/drawingml/2006/table">
            <a:tbl>
              <a:tblPr/>
              <a:tblGrid>
                <a:gridCol w="1647825">
                  <a:extLst>
                    <a:ext uri="{9D8B030D-6E8A-4147-A177-3AD203B41FA5}">
                      <a16:colId xmlns:a16="http://schemas.microsoft.com/office/drawing/2014/main" val="3057788631"/>
                    </a:ext>
                  </a:extLst>
                </a:gridCol>
                <a:gridCol w="933450">
                  <a:extLst>
                    <a:ext uri="{9D8B030D-6E8A-4147-A177-3AD203B41FA5}">
                      <a16:colId xmlns:a16="http://schemas.microsoft.com/office/drawing/2014/main" val="1223552876"/>
                    </a:ext>
                  </a:extLst>
                </a:gridCol>
              </a:tblGrid>
              <a:tr h="304800">
                <a:tc>
                  <a:txBody>
                    <a:bodyPr/>
                    <a:lstStyle/>
                    <a:p>
                      <a:pPr algn="ctr" rtl="0" fontAlgn="t"/>
                      <a:r>
                        <a:rPr lang="en-US" sz="900" b="1" i="0" u="none" strike="noStrike">
                          <a:solidFill>
                            <a:srgbClr val="FFFFFF"/>
                          </a:solidFill>
                          <a:effectLst/>
                          <a:latin typeface="Century Gothic" panose="020B0502020202020204" pitchFamily="34" charset="0"/>
                        </a:rPr>
                        <a:t>Fuel consumption </a:t>
                      </a:r>
                      <a:endParaRPr lang="en-US">
                        <a:effectLst/>
                      </a:endParaRPr>
                    </a:p>
                  </a:txBody>
                  <a:tcPr marL="95250" marR="95250" marT="95250" marB="95250">
                    <a:lnL w="9525" cap="flat" cmpd="sng" algn="ctr">
                      <a:solidFill>
                        <a:srgbClr val="B31166"/>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B31166"/>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B31166"/>
                    </a:solidFill>
                  </a:tcPr>
                </a:tc>
                <a:tc>
                  <a:txBody>
                    <a:bodyPr/>
                    <a:lstStyle/>
                    <a:p>
                      <a:pPr algn="ctr" rtl="0" fontAlgn="t"/>
                      <a:r>
                        <a:rPr lang="en-US" sz="900" b="1" i="0" u="none" strike="noStrike">
                          <a:solidFill>
                            <a:srgbClr val="FFFFFF"/>
                          </a:solidFill>
                          <a:effectLst/>
                          <a:latin typeface="Century Gothic" panose="020B0502020202020204" pitchFamily="34" charset="0"/>
                        </a:rPr>
                        <a:t>Brand</a:t>
                      </a:r>
                      <a:endParaRPr lang="en-US">
                        <a:effectLst/>
                      </a:endParaRPr>
                    </a:p>
                  </a:txBody>
                  <a:tcPr marL="95250" marR="95250" marT="95250" marB="95250">
                    <a:lnL w="9525" cap="flat" cmpd="sng" algn="ctr">
                      <a:solidFill>
                        <a:srgbClr val="000000"/>
                      </a:solidFill>
                      <a:prstDash val="solid"/>
                      <a:round/>
                      <a:headEnd type="none" w="med" len="med"/>
                      <a:tailEnd type="none" w="med" len="med"/>
                    </a:lnL>
                    <a:lnR w="9525" cap="flat" cmpd="sng" algn="ctr">
                      <a:solidFill>
                        <a:srgbClr val="B31166"/>
                      </a:solidFill>
                      <a:prstDash val="solid"/>
                      <a:round/>
                      <a:headEnd type="none" w="med" len="med"/>
                      <a:tailEnd type="none" w="med" len="med"/>
                    </a:lnR>
                    <a:lnT w="9525" cap="flat" cmpd="sng" algn="ctr">
                      <a:solidFill>
                        <a:srgbClr val="B31166"/>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B31166"/>
                    </a:solidFill>
                  </a:tcPr>
                </a:tc>
                <a:extLst>
                  <a:ext uri="{0D108BD9-81ED-4DB2-BD59-A6C34878D82A}">
                    <a16:rowId xmlns:a16="http://schemas.microsoft.com/office/drawing/2014/main" val="578614362"/>
                  </a:ext>
                </a:extLst>
              </a:tr>
              <a:tr h="285750">
                <a:tc>
                  <a:txBody>
                    <a:bodyPr/>
                    <a:lstStyle/>
                    <a:p>
                      <a:pPr algn="ctr" rtl="0" fontAlgn="t"/>
                      <a:r>
                        <a:rPr lang="en-US" sz="900" b="0" i="0" u="none" strike="noStrike" dirty="0">
                          <a:solidFill>
                            <a:srgbClr val="000000"/>
                          </a:solidFill>
                          <a:effectLst/>
                          <a:latin typeface="Century Gothic" panose="020B0502020202020204" pitchFamily="34" charset="0"/>
                        </a:rPr>
                        <a:t>2.4</a:t>
                      </a:r>
                      <a:endParaRPr lang="en-US" dirty="0">
                        <a:effectLst/>
                      </a:endParaRPr>
                    </a:p>
                  </a:txBody>
                  <a:tcPr marL="95250" marR="95250" marT="95250" marB="95250">
                    <a:lnL w="9525" cap="flat" cmpd="sng" algn="ctr">
                      <a:solidFill>
                        <a:srgbClr val="B31166"/>
                      </a:solidFill>
                      <a:prstDash val="solid"/>
                      <a:round/>
                      <a:headEnd type="none" w="med" len="med"/>
                      <a:tailEnd type="none" w="med" len="med"/>
                    </a:lnL>
                    <a:lnR w="9525" cap="flat" cmpd="sng" algn="ctr">
                      <a:solidFill>
                        <a:srgbClr val="B31166"/>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B31166"/>
                      </a:solidFill>
                      <a:prstDash val="solid"/>
                      <a:round/>
                      <a:headEnd type="none" w="med" len="med"/>
                      <a:tailEnd type="none" w="med" len="med"/>
                    </a:lnB>
                    <a:solidFill>
                      <a:srgbClr val="FFFFFF"/>
                    </a:solidFill>
                  </a:tcPr>
                </a:tc>
                <a:tc>
                  <a:txBody>
                    <a:bodyPr/>
                    <a:lstStyle/>
                    <a:p>
                      <a:pPr algn="ctr" rtl="0" fontAlgn="t"/>
                      <a:r>
                        <a:rPr lang="en-US" sz="900" b="0" i="0" u="none" strike="noStrike">
                          <a:solidFill>
                            <a:srgbClr val="000000"/>
                          </a:solidFill>
                          <a:effectLst/>
                          <a:latin typeface="Century Gothic" panose="020B0502020202020204" pitchFamily="34" charset="0"/>
                        </a:rPr>
                        <a:t>Volvo</a:t>
                      </a:r>
                      <a:endParaRPr lang="en-US">
                        <a:effectLst/>
                      </a:endParaRPr>
                    </a:p>
                  </a:txBody>
                  <a:tcPr marL="95250" marR="95250" marT="95250" marB="95250">
                    <a:lnL w="9525" cap="flat" cmpd="sng" algn="ctr">
                      <a:solidFill>
                        <a:srgbClr val="B31166"/>
                      </a:solidFill>
                      <a:prstDash val="solid"/>
                      <a:round/>
                      <a:headEnd type="none" w="med" len="med"/>
                      <a:tailEnd type="none" w="med" len="med"/>
                    </a:lnL>
                    <a:lnR w="9525" cap="flat" cmpd="sng" algn="ctr">
                      <a:solidFill>
                        <a:srgbClr val="B31166"/>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B31166"/>
                      </a:solidFill>
                      <a:prstDash val="solid"/>
                      <a:round/>
                      <a:headEnd type="none" w="med" len="med"/>
                      <a:tailEnd type="none" w="med" len="med"/>
                    </a:lnB>
                    <a:solidFill>
                      <a:srgbClr val="FFFFFF"/>
                    </a:solidFill>
                  </a:tcPr>
                </a:tc>
                <a:extLst>
                  <a:ext uri="{0D108BD9-81ED-4DB2-BD59-A6C34878D82A}">
                    <a16:rowId xmlns:a16="http://schemas.microsoft.com/office/drawing/2014/main" val="1056253672"/>
                  </a:ext>
                </a:extLst>
              </a:tr>
              <a:tr h="285750">
                <a:tc>
                  <a:txBody>
                    <a:bodyPr/>
                    <a:lstStyle/>
                    <a:p>
                      <a:pPr algn="ctr" rtl="0" fontAlgn="t"/>
                      <a:r>
                        <a:rPr lang="en-US" sz="900" b="0" i="0" u="none" strike="noStrike" dirty="0">
                          <a:solidFill>
                            <a:srgbClr val="000000"/>
                          </a:solidFill>
                          <a:effectLst/>
                          <a:latin typeface="Century Gothic" panose="020B0502020202020204" pitchFamily="34" charset="0"/>
                        </a:rPr>
                        <a:t>3.7</a:t>
                      </a:r>
                      <a:endParaRPr lang="en-US" dirty="0">
                        <a:effectLst/>
                      </a:endParaRPr>
                    </a:p>
                  </a:txBody>
                  <a:tcPr marL="95250" marR="95250" marT="95250" marB="95250">
                    <a:lnL w="9525" cap="flat" cmpd="sng" algn="ctr">
                      <a:solidFill>
                        <a:srgbClr val="B31166"/>
                      </a:solidFill>
                      <a:prstDash val="solid"/>
                      <a:round/>
                      <a:headEnd type="none" w="med" len="med"/>
                      <a:tailEnd type="none" w="med" len="med"/>
                    </a:lnL>
                    <a:lnR w="9525" cap="flat" cmpd="sng" algn="ctr">
                      <a:solidFill>
                        <a:srgbClr val="B31166"/>
                      </a:solidFill>
                      <a:prstDash val="solid"/>
                      <a:round/>
                      <a:headEnd type="none" w="med" len="med"/>
                      <a:tailEnd type="none" w="med" len="med"/>
                    </a:lnR>
                    <a:lnT w="9525" cap="flat" cmpd="sng" algn="ctr">
                      <a:solidFill>
                        <a:srgbClr val="B31166"/>
                      </a:solidFill>
                      <a:prstDash val="solid"/>
                      <a:round/>
                      <a:headEnd type="none" w="med" len="med"/>
                      <a:tailEnd type="none" w="med" len="med"/>
                    </a:lnT>
                    <a:lnB w="9525" cap="flat" cmpd="sng" algn="ctr">
                      <a:solidFill>
                        <a:srgbClr val="B31166"/>
                      </a:solidFill>
                      <a:prstDash val="solid"/>
                      <a:round/>
                      <a:headEnd type="none" w="med" len="med"/>
                      <a:tailEnd type="none" w="med" len="med"/>
                    </a:lnB>
                    <a:solidFill>
                      <a:srgbClr val="FFFFFF"/>
                    </a:solidFill>
                  </a:tcPr>
                </a:tc>
                <a:tc>
                  <a:txBody>
                    <a:bodyPr/>
                    <a:lstStyle/>
                    <a:p>
                      <a:pPr algn="ctr" rtl="0" fontAlgn="t"/>
                      <a:r>
                        <a:rPr lang="en-US" sz="900" b="0" i="0" u="none" strike="noStrike">
                          <a:solidFill>
                            <a:srgbClr val="000000"/>
                          </a:solidFill>
                          <a:effectLst/>
                          <a:latin typeface="Century Gothic" panose="020B0502020202020204" pitchFamily="34" charset="0"/>
                        </a:rPr>
                        <a:t>Toyota</a:t>
                      </a:r>
                      <a:endParaRPr lang="en-US">
                        <a:effectLst/>
                      </a:endParaRPr>
                    </a:p>
                  </a:txBody>
                  <a:tcPr marL="95250" marR="95250" marT="95250" marB="95250">
                    <a:lnL w="9525" cap="flat" cmpd="sng" algn="ctr">
                      <a:solidFill>
                        <a:srgbClr val="B31166"/>
                      </a:solidFill>
                      <a:prstDash val="solid"/>
                      <a:round/>
                      <a:headEnd type="none" w="med" len="med"/>
                      <a:tailEnd type="none" w="med" len="med"/>
                    </a:lnL>
                    <a:lnR w="9525" cap="flat" cmpd="sng" algn="ctr">
                      <a:solidFill>
                        <a:srgbClr val="B31166"/>
                      </a:solidFill>
                      <a:prstDash val="solid"/>
                      <a:round/>
                      <a:headEnd type="none" w="med" len="med"/>
                      <a:tailEnd type="none" w="med" len="med"/>
                    </a:lnR>
                    <a:lnT w="9525" cap="flat" cmpd="sng" algn="ctr">
                      <a:solidFill>
                        <a:srgbClr val="B31166"/>
                      </a:solidFill>
                      <a:prstDash val="solid"/>
                      <a:round/>
                      <a:headEnd type="none" w="med" len="med"/>
                      <a:tailEnd type="none" w="med" len="med"/>
                    </a:lnT>
                    <a:lnB w="9525" cap="flat" cmpd="sng" algn="ctr">
                      <a:solidFill>
                        <a:srgbClr val="B31166"/>
                      </a:solidFill>
                      <a:prstDash val="solid"/>
                      <a:round/>
                      <a:headEnd type="none" w="med" len="med"/>
                      <a:tailEnd type="none" w="med" len="med"/>
                    </a:lnB>
                    <a:solidFill>
                      <a:srgbClr val="FFFFFF"/>
                    </a:solidFill>
                  </a:tcPr>
                </a:tc>
                <a:extLst>
                  <a:ext uri="{0D108BD9-81ED-4DB2-BD59-A6C34878D82A}">
                    <a16:rowId xmlns:a16="http://schemas.microsoft.com/office/drawing/2014/main" val="818402951"/>
                  </a:ext>
                </a:extLst>
              </a:tr>
              <a:tr h="285750">
                <a:tc>
                  <a:txBody>
                    <a:bodyPr/>
                    <a:lstStyle/>
                    <a:p>
                      <a:pPr algn="ctr" rtl="0" fontAlgn="t"/>
                      <a:r>
                        <a:rPr lang="en-US" sz="900" b="0" i="0" u="none" strike="noStrike">
                          <a:solidFill>
                            <a:srgbClr val="000000"/>
                          </a:solidFill>
                          <a:effectLst/>
                          <a:latin typeface="Century Gothic" panose="020B0502020202020204" pitchFamily="34" charset="0"/>
                        </a:rPr>
                        <a:t>3</a:t>
                      </a:r>
                      <a:endParaRPr lang="en-US">
                        <a:effectLst/>
                      </a:endParaRPr>
                    </a:p>
                  </a:txBody>
                  <a:tcPr marL="95250" marR="95250" marT="95250" marB="95250">
                    <a:lnL w="9525" cap="flat" cmpd="sng" algn="ctr">
                      <a:solidFill>
                        <a:srgbClr val="B31166"/>
                      </a:solidFill>
                      <a:prstDash val="solid"/>
                      <a:round/>
                      <a:headEnd type="none" w="med" len="med"/>
                      <a:tailEnd type="none" w="med" len="med"/>
                    </a:lnL>
                    <a:lnR w="9525" cap="flat" cmpd="sng" algn="ctr">
                      <a:solidFill>
                        <a:srgbClr val="B31166"/>
                      </a:solidFill>
                      <a:prstDash val="solid"/>
                      <a:round/>
                      <a:headEnd type="none" w="med" len="med"/>
                      <a:tailEnd type="none" w="med" len="med"/>
                    </a:lnR>
                    <a:lnT w="9525" cap="flat" cmpd="sng" algn="ctr">
                      <a:solidFill>
                        <a:srgbClr val="B31166"/>
                      </a:solidFill>
                      <a:prstDash val="solid"/>
                      <a:round/>
                      <a:headEnd type="none" w="med" len="med"/>
                      <a:tailEnd type="none" w="med" len="med"/>
                    </a:lnT>
                    <a:lnB w="9525" cap="flat" cmpd="sng" algn="ctr">
                      <a:solidFill>
                        <a:srgbClr val="B31166"/>
                      </a:solidFill>
                      <a:prstDash val="solid"/>
                      <a:round/>
                      <a:headEnd type="none" w="med" len="med"/>
                      <a:tailEnd type="none" w="med" len="med"/>
                    </a:lnB>
                    <a:solidFill>
                      <a:srgbClr val="FFFFFF"/>
                    </a:solidFill>
                  </a:tcPr>
                </a:tc>
                <a:tc>
                  <a:txBody>
                    <a:bodyPr/>
                    <a:lstStyle/>
                    <a:p>
                      <a:pPr algn="ctr" rtl="0" fontAlgn="t"/>
                      <a:r>
                        <a:rPr lang="en-US" sz="900" b="0" i="0" u="none" strike="noStrike">
                          <a:solidFill>
                            <a:srgbClr val="000000"/>
                          </a:solidFill>
                          <a:effectLst/>
                          <a:latin typeface="Century Gothic" panose="020B0502020202020204" pitchFamily="34" charset="0"/>
                        </a:rPr>
                        <a:t>Honda</a:t>
                      </a:r>
                      <a:endParaRPr lang="en-US">
                        <a:effectLst/>
                      </a:endParaRPr>
                    </a:p>
                  </a:txBody>
                  <a:tcPr marL="95250" marR="95250" marT="95250" marB="95250">
                    <a:lnL w="9525" cap="flat" cmpd="sng" algn="ctr">
                      <a:solidFill>
                        <a:srgbClr val="B31166"/>
                      </a:solidFill>
                      <a:prstDash val="solid"/>
                      <a:round/>
                      <a:headEnd type="none" w="med" len="med"/>
                      <a:tailEnd type="none" w="med" len="med"/>
                    </a:lnL>
                    <a:lnR w="9525" cap="flat" cmpd="sng" algn="ctr">
                      <a:solidFill>
                        <a:srgbClr val="B31166"/>
                      </a:solidFill>
                      <a:prstDash val="solid"/>
                      <a:round/>
                      <a:headEnd type="none" w="med" len="med"/>
                      <a:tailEnd type="none" w="med" len="med"/>
                    </a:lnR>
                    <a:lnT w="9525" cap="flat" cmpd="sng" algn="ctr">
                      <a:solidFill>
                        <a:srgbClr val="B31166"/>
                      </a:solidFill>
                      <a:prstDash val="solid"/>
                      <a:round/>
                      <a:headEnd type="none" w="med" len="med"/>
                      <a:tailEnd type="none" w="med" len="med"/>
                    </a:lnT>
                    <a:lnB w="9525" cap="flat" cmpd="sng" algn="ctr">
                      <a:solidFill>
                        <a:srgbClr val="B31166"/>
                      </a:solidFill>
                      <a:prstDash val="solid"/>
                      <a:round/>
                      <a:headEnd type="none" w="med" len="med"/>
                      <a:tailEnd type="none" w="med" len="med"/>
                    </a:lnB>
                    <a:solidFill>
                      <a:srgbClr val="FFFFFF"/>
                    </a:solidFill>
                  </a:tcPr>
                </a:tc>
                <a:extLst>
                  <a:ext uri="{0D108BD9-81ED-4DB2-BD59-A6C34878D82A}">
                    <a16:rowId xmlns:a16="http://schemas.microsoft.com/office/drawing/2014/main" val="2059282693"/>
                  </a:ext>
                </a:extLst>
              </a:tr>
              <a:tr h="304800">
                <a:tc>
                  <a:txBody>
                    <a:bodyPr/>
                    <a:lstStyle/>
                    <a:p>
                      <a:pPr algn="ctr" rtl="0" fontAlgn="t"/>
                      <a:r>
                        <a:rPr lang="en-US" sz="900" b="0" i="0" u="none" strike="noStrike">
                          <a:solidFill>
                            <a:srgbClr val="000000"/>
                          </a:solidFill>
                          <a:effectLst/>
                          <a:latin typeface="Century Gothic" panose="020B0502020202020204" pitchFamily="34" charset="0"/>
                        </a:rPr>
                        <a:t>2.1</a:t>
                      </a:r>
                      <a:endParaRPr lang="en-US">
                        <a:effectLst/>
                      </a:endParaRPr>
                    </a:p>
                  </a:txBody>
                  <a:tcPr marL="95250" marR="95250" marT="95250" marB="95250">
                    <a:lnL w="9525" cap="flat" cmpd="sng" algn="ctr">
                      <a:solidFill>
                        <a:srgbClr val="B31166"/>
                      </a:solidFill>
                      <a:prstDash val="solid"/>
                      <a:round/>
                      <a:headEnd type="none" w="med" len="med"/>
                      <a:tailEnd type="none" w="med" len="med"/>
                    </a:lnL>
                    <a:lnR w="9525" cap="flat" cmpd="sng" algn="ctr">
                      <a:solidFill>
                        <a:srgbClr val="B31166"/>
                      </a:solidFill>
                      <a:prstDash val="solid"/>
                      <a:round/>
                      <a:headEnd type="none" w="med" len="med"/>
                      <a:tailEnd type="none" w="med" len="med"/>
                    </a:lnR>
                    <a:lnT w="9525" cap="flat" cmpd="sng" algn="ctr">
                      <a:solidFill>
                        <a:srgbClr val="B31166"/>
                      </a:solidFill>
                      <a:prstDash val="solid"/>
                      <a:round/>
                      <a:headEnd type="none" w="med" len="med"/>
                      <a:tailEnd type="none" w="med" len="med"/>
                    </a:lnT>
                    <a:lnB w="9525" cap="flat" cmpd="sng" algn="ctr">
                      <a:solidFill>
                        <a:srgbClr val="B31166"/>
                      </a:solidFill>
                      <a:prstDash val="solid"/>
                      <a:round/>
                      <a:headEnd type="none" w="med" len="med"/>
                      <a:tailEnd type="none" w="med" len="med"/>
                    </a:lnB>
                    <a:solidFill>
                      <a:srgbClr val="FFFFFF"/>
                    </a:solidFill>
                  </a:tcPr>
                </a:tc>
                <a:tc>
                  <a:txBody>
                    <a:bodyPr/>
                    <a:lstStyle/>
                    <a:p>
                      <a:pPr algn="ctr" rtl="0" fontAlgn="t"/>
                      <a:r>
                        <a:rPr lang="en-US" sz="900" b="0" i="0" u="none" strike="noStrike" dirty="0">
                          <a:solidFill>
                            <a:srgbClr val="000000"/>
                          </a:solidFill>
                          <a:effectLst/>
                          <a:latin typeface="Century Gothic" panose="020B0502020202020204" pitchFamily="34" charset="0"/>
                        </a:rPr>
                        <a:t>Volvo</a:t>
                      </a:r>
                      <a:endParaRPr lang="en-US" dirty="0">
                        <a:effectLst/>
                      </a:endParaRPr>
                    </a:p>
                  </a:txBody>
                  <a:tcPr marL="95250" marR="95250" marT="95250" marB="95250">
                    <a:lnL w="9525" cap="flat" cmpd="sng" algn="ctr">
                      <a:solidFill>
                        <a:srgbClr val="B31166"/>
                      </a:solidFill>
                      <a:prstDash val="solid"/>
                      <a:round/>
                      <a:headEnd type="none" w="med" len="med"/>
                      <a:tailEnd type="none" w="med" len="med"/>
                    </a:lnL>
                    <a:lnR w="9525" cap="flat" cmpd="sng" algn="ctr">
                      <a:solidFill>
                        <a:srgbClr val="B31166"/>
                      </a:solidFill>
                      <a:prstDash val="solid"/>
                      <a:round/>
                      <a:headEnd type="none" w="med" len="med"/>
                      <a:tailEnd type="none" w="med" len="med"/>
                    </a:lnR>
                    <a:lnT w="9525" cap="flat" cmpd="sng" algn="ctr">
                      <a:solidFill>
                        <a:srgbClr val="B31166"/>
                      </a:solidFill>
                      <a:prstDash val="solid"/>
                      <a:round/>
                      <a:headEnd type="none" w="med" len="med"/>
                      <a:tailEnd type="none" w="med" len="med"/>
                    </a:lnT>
                    <a:lnB w="9525" cap="flat" cmpd="sng" algn="ctr">
                      <a:solidFill>
                        <a:srgbClr val="B31166"/>
                      </a:solidFill>
                      <a:prstDash val="solid"/>
                      <a:round/>
                      <a:headEnd type="none" w="med" len="med"/>
                      <a:tailEnd type="none" w="med" len="med"/>
                    </a:lnB>
                    <a:solidFill>
                      <a:srgbClr val="FFFFFF"/>
                    </a:solidFill>
                  </a:tcPr>
                </a:tc>
                <a:extLst>
                  <a:ext uri="{0D108BD9-81ED-4DB2-BD59-A6C34878D82A}">
                    <a16:rowId xmlns:a16="http://schemas.microsoft.com/office/drawing/2014/main" val="1369627457"/>
                  </a:ext>
                </a:extLst>
              </a:tr>
            </a:tbl>
          </a:graphicData>
        </a:graphic>
      </p:graphicFrame>
      <p:graphicFrame>
        <p:nvGraphicFramePr>
          <p:cNvPr id="5" name="Table 4">
            <a:extLst>
              <a:ext uri="{FF2B5EF4-FFF2-40B4-BE49-F238E27FC236}">
                <a16:creationId xmlns:a16="http://schemas.microsoft.com/office/drawing/2014/main" id="{851813F5-3761-0796-628B-EEDC9B9B418B}"/>
              </a:ext>
            </a:extLst>
          </p:cNvPr>
          <p:cNvGraphicFramePr>
            <a:graphicFrameLocks noGrp="1"/>
          </p:cNvGraphicFramePr>
          <p:nvPr>
            <p:extLst>
              <p:ext uri="{D42A27DB-BD31-4B8C-83A1-F6EECF244321}">
                <p14:modId xmlns:p14="http://schemas.microsoft.com/office/powerpoint/2010/main" val="2302338547"/>
              </p:ext>
            </p:extLst>
          </p:nvPr>
        </p:nvGraphicFramePr>
        <p:xfrm>
          <a:off x="5992804" y="3082596"/>
          <a:ext cx="3667125" cy="1638300"/>
        </p:xfrm>
        <a:graphic>
          <a:graphicData uri="http://schemas.openxmlformats.org/drawingml/2006/table">
            <a:tbl>
              <a:tblPr/>
              <a:tblGrid>
                <a:gridCol w="1581150">
                  <a:extLst>
                    <a:ext uri="{9D8B030D-6E8A-4147-A177-3AD203B41FA5}">
                      <a16:colId xmlns:a16="http://schemas.microsoft.com/office/drawing/2014/main" val="189665824"/>
                    </a:ext>
                  </a:extLst>
                </a:gridCol>
                <a:gridCol w="733425">
                  <a:extLst>
                    <a:ext uri="{9D8B030D-6E8A-4147-A177-3AD203B41FA5}">
                      <a16:colId xmlns:a16="http://schemas.microsoft.com/office/drawing/2014/main" val="4105725863"/>
                    </a:ext>
                  </a:extLst>
                </a:gridCol>
                <a:gridCol w="676275">
                  <a:extLst>
                    <a:ext uri="{9D8B030D-6E8A-4147-A177-3AD203B41FA5}">
                      <a16:colId xmlns:a16="http://schemas.microsoft.com/office/drawing/2014/main" val="1316056274"/>
                    </a:ext>
                  </a:extLst>
                </a:gridCol>
                <a:gridCol w="676275">
                  <a:extLst>
                    <a:ext uri="{9D8B030D-6E8A-4147-A177-3AD203B41FA5}">
                      <a16:colId xmlns:a16="http://schemas.microsoft.com/office/drawing/2014/main" val="305780176"/>
                    </a:ext>
                  </a:extLst>
                </a:gridCol>
              </a:tblGrid>
              <a:tr h="271751">
                <a:tc>
                  <a:txBody>
                    <a:bodyPr/>
                    <a:lstStyle/>
                    <a:p>
                      <a:pPr algn="ctr" rtl="0" fontAlgn="t"/>
                      <a:r>
                        <a:rPr lang="en-US" sz="900" b="1" i="0" u="none" strike="noStrike" dirty="0">
                          <a:solidFill>
                            <a:srgbClr val="FFFFFF"/>
                          </a:solidFill>
                          <a:effectLst/>
                          <a:latin typeface="Century Gothic" panose="020B0502020202020204" pitchFamily="34" charset="0"/>
                        </a:rPr>
                        <a:t>Fuel consumption </a:t>
                      </a:r>
                      <a:endParaRPr lang="en-US" dirty="0">
                        <a:effectLst/>
                      </a:endParaRPr>
                    </a:p>
                  </a:txBody>
                  <a:tcPr marL="95250" marR="95250" marT="95250" marB="95250">
                    <a:lnL w="9525" cap="flat" cmpd="sng" algn="ctr">
                      <a:solidFill>
                        <a:srgbClr val="B31166"/>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B31166"/>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B31166"/>
                    </a:solidFill>
                  </a:tcPr>
                </a:tc>
                <a:tc>
                  <a:txBody>
                    <a:bodyPr/>
                    <a:lstStyle/>
                    <a:p>
                      <a:pPr algn="ctr" rtl="0" fontAlgn="t"/>
                      <a:r>
                        <a:rPr lang="en-US" sz="900" b="1" i="0" u="none" strike="noStrike">
                          <a:solidFill>
                            <a:srgbClr val="FFFFFF"/>
                          </a:solidFill>
                          <a:effectLst/>
                          <a:latin typeface="Century Gothic" panose="020B0502020202020204" pitchFamily="34" charset="0"/>
                        </a:rPr>
                        <a:t>Volvo</a:t>
                      </a:r>
                      <a:endParaRPr lang="en-US">
                        <a:effectLst/>
                      </a:endParaRPr>
                    </a:p>
                  </a:txBody>
                  <a:tcPr marL="95250" marR="95250" marT="95250" marB="9525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B31166"/>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B31166"/>
                    </a:solidFill>
                  </a:tcPr>
                </a:tc>
                <a:tc>
                  <a:txBody>
                    <a:bodyPr/>
                    <a:lstStyle/>
                    <a:p>
                      <a:pPr algn="ctr" rtl="0" fontAlgn="t"/>
                      <a:r>
                        <a:rPr lang="en-US" sz="900" b="1" i="0" u="none" strike="noStrike">
                          <a:solidFill>
                            <a:srgbClr val="FFFFFF"/>
                          </a:solidFill>
                          <a:effectLst/>
                          <a:latin typeface="Century Gothic" panose="020B0502020202020204" pitchFamily="34" charset="0"/>
                        </a:rPr>
                        <a:t>Toyota</a:t>
                      </a:r>
                      <a:endParaRPr lang="en-US">
                        <a:effectLst/>
                      </a:endParaRPr>
                    </a:p>
                  </a:txBody>
                  <a:tcPr marL="95250" marR="95250" marT="95250" marB="9525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B31166"/>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B31166"/>
                    </a:solidFill>
                  </a:tcPr>
                </a:tc>
                <a:tc>
                  <a:txBody>
                    <a:bodyPr/>
                    <a:lstStyle/>
                    <a:p>
                      <a:pPr algn="ctr" rtl="0" fontAlgn="t"/>
                      <a:r>
                        <a:rPr lang="en-US" sz="900" b="1" i="0" u="none" strike="noStrike">
                          <a:solidFill>
                            <a:srgbClr val="FFFFFF"/>
                          </a:solidFill>
                          <a:effectLst/>
                          <a:latin typeface="Century Gothic" panose="020B0502020202020204" pitchFamily="34" charset="0"/>
                        </a:rPr>
                        <a:t>Honda</a:t>
                      </a:r>
                      <a:endParaRPr lang="en-US">
                        <a:effectLst/>
                      </a:endParaRPr>
                    </a:p>
                  </a:txBody>
                  <a:tcPr marL="95250" marR="95250" marT="95250" marB="95250">
                    <a:lnL w="9525" cap="flat" cmpd="sng" algn="ctr">
                      <a:solidFill>
                        <a:srgbClr val="000000"/>
                      </a:solidFill>
                      <a:prstDash val="solid"/>
                      <a:round/>
                      <a:headEnd type="none" w="med" len="med"/>
                      <a:tailEnd type="none" w="med" len="med"/>
                    </a:lnL>
                    <a:lnR w="9525" cap="flat" cmpd="sng" algn="ctr">
                      <a:solidFill>
                        <a:srgbClr val="B31166"/>
                      </a:solidFill>
                      <a:prstDash val="solid"/>
                      <a:round/>
                      <a:headEnd type="none" w="med" len="med"/>
                      <a:tailEnd type="none" w="med" len="med"/>
                    </a:lnR>
                    <a:lnT w="9525" cap="flat" cmpd="sng" algn="ctr">
                      <a:solidFill>
                        <a:srgbClr val="B31166"/>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B31166"/>
                    </a:solidFill>
                  </a:tcPr>
                </a:tc>
                <a:extLst>
                  <a:ext uri="{0D108BD9-81ED-4DB2-BD59-A6C34878D82A}">
                    <a16:rowId xmlns:a16="http://schemas.microsoft.com/office/drawing/2014/main" val="1453191706"/>
                  </a:ext>
                </a:extLst>
              </a:tr>
              <a:tr h="323850">
                <a:tc>
                  <a:txBody>
                    <a:bodyPr/>
                    <a:lstStyle/>
                    <a:p>
                      <a:pPr algn="ctr" rtl="0" fontAlgn="t"/>
                      <a:r>
                        <a:rPr lang="en-US" sz="900" b="0" i="0" u="none" strike="noStrike">
                          <a:solidFill>
                            <a:srgbClr val="000000"/>
                          </a:solidFill>
                          <a:effectLst/>
                          <a:latin typeface="Century Gothic" panose="020B0502020202020204" pitchFamily="34" charset="0"/>
                        </a:rPr>
                        <a:t>2.4</a:t>
                      </a:r>
                      <a:endParaRPr lang="en-US">
                        <a:effectLst/>
                      </a:endParaRPr>
                    </a:p>
                  </a:txBody>
                  <a:tcPr marL="95250" marR="95250" marT="95250" marB="95250">
                    <a:lnL w="9525" cap="flat" cmpd="sng" algn="ctr">
                      <a:solidFill>
                        <a:srgbClr val="B31166"/>
                      </a:solidFill>
                      <a:prstDash val="solid"/>
                      <a:round/>
                      <a:headEnd type="none" w="med" len="med"/>
                      <a:tailEnd type="none" w="med" len="med"/>
                    </a:lnL>
                    <a:lnR w="9525" cap="flat" cmpd="sng" algn="ctr">
                      <a:solidFill>
                        <a:srgbClr val="B31166"/>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B31166"/>
                      </a:solidFill>
                      <a:prstDash val="solid"/>
                      <a:round/>
                      <a:headEnd type="none" w="med" len="med"/>
                      <a:tailEnd type="none" w="med" len="med"/>
                    </a:lnB>
                    <a:solidFill>
                      <a:srgbClr val="FFFFFF"/>
                    </a:solidFill>
                  </a:tcPr>
                </a:tc>
                <a:tc>
                  <a:txBody>
                    <a:bodyPr/>
                    <a:lstStyle/>
                    <a:p>
                      <a:pPr algn="ctr" rtl="0" fontAlgn="t"/>
                      <a:r>
                        <a:rPr lang="en-US" sz="900" b="0" i="0" u="none" strike="noStrike">
                          <a:solidFill>
                            <a:srgbClr val="000000"/>
                          </a:solidFill>
                          <a:effectLst/>
                          <a:latin typeface="Century Gothic" panose="020B0502020202020204" pitchFamily="34" charset="0"/>
                        </a:rPr>
                        <a:t>1</a:t>
                      </a:r>
                      <a:endParaRPr lang="en-US">
                        <a:effectLst/>
                      </a:endParaRPr>
                    </a:p>
                  </a:txBody>
                  <a:tcPr marL="95250" marR="95250" marT="95250" marB="95250">
                    <a:lnL w="9525" cap="flat" cmpd="sng" algn="ctr">
                      <a:solidFill>
                        <a:srgbClr val="B31166"/>
                      </a:solidFill>
                      <a:prstDash val="solid"/>
                      <a:round/>
                      <a:headEnd type="none" w="med" len="med"/>
                      <a:tailEnd type="none" w="med" len="med"/>
                    </a:lnL>
                    <a:lnR w="9525" cap="flat" cmpd="sng" algn="ctr">
                      <a:solidFill>
                        <a:srgbClr val="B31166"/>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B31166"/>
                      </a:solidFill>
                      <a:prstDash val="solid"/>
                      <a:round/>
                      <a:headEnd type="none" w="med" len="med"/>
                      <a:tailEnd type="none" w="med" len="med"/>
                    </a:lnB>
                    <a:solidFill>
                      <a:srgbClr val="FFFFFF"/>
                    </a:solidFill>
                  </a:tcPr>
                </a:tc>
                <a:tc>
                  <a:txBody>
                    <a:bodyPr/>
                    <a:lstStyle/>
                    <a:p>
                      <a:pPr algn="ctr" rtl="0" fontAlgn="t"/>
                      <a:r>
                        <a:rPr lang="en-US" sz="900" b="0" i="0" u="none" strike="noStrike">
                          <a:solidFill>
                            <a:srgbClr val="000000"/>
                          </a:solidFill>
                          <a:effectLst/>
                          <a:latin typeface="Century Gothic" panose="020B0502020202020204" pitchFamily="34" charset="0"/>
                        </a:rPr>
                        <a:t>0</a:t>
                      </a:r>
                      <a:endParaRPr lang="en-US">
                        <a:effectLst/>
                      </a:endParaRPr>
                    </a:p>
                  </a:txBody>
                  <a:tcPr marL="95250" marR="95250" marT="95250" marB="95250">
                    <a:lnL w="9525" cap="flat" cmpd="sng" algn="ctr">
                      <a:solidFill>
                        <a:srgbClr val="B31166"/>
                      </a:solidFill>
                      <a:prstDash val="solid"/>
                      <a:round/>
                      <a:headEnd type="none" w="med" len="med"/>
                      <a:tailEnd type="none" w="med" len="med"/>
                    </a:lnL>
                    <a:lnR w="9525" cap="flat" cmpd="sng" algn="ctr">
                      <a:solidFill>
                        <a:srgbClr val="B31166"/>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B31166"/>
                      </a:solidFill>
                      <a:prstDash val="solid"/>
                      <a:round/>
                      <a:headEnd type="none" w="med" len="med"/>
                      <a:tailEnd type="none" w="med" len="med"/>
                    </a:lnB>
                    <a:solidFill>
                      <a:srgbClr val="FFFFFF"/>
                    </a:solidFill>
                  </a:tcPr>
                </a:tc>
                <a:tc>
                  <a:txBody>
                    <a:bodyPr/>
                    <a:lstStyle/>
                    <a:p>
                      <a:pPr algn="ctr" rtl="0" fontAlgn="t"/>
                      <a:r>
                        <a:rPr lang="en-US" sz="900" b="0" i="0" u="none" strike="noStrike">
                          <a:solidFill>
                            <a:srgbClr val="000000"/>
                          </a:solidFill>
                          <a:effectLst/>
                          <a:latin typeface="Century Gothic" panose="020B0502020202020204" pitchFamily="34" charset="0"/>
                        </a:rPr>
                        <a:t>0</a:t>
                      </a:r>
                      <a:endParaRPr lang="en-US">
                        <a:effectLst/>
                      </a:endParaRPr>
                    </a:p>
                  </a:txBody>
                  <a:tcPr marL="95250" marR="95250" marT="95250" marB="95250">
                    <a:lnL w="9525" cap="flat" cmpd="sng" algn="ctr">
                      <a:solidFill>
                        <a:srgbClr val="B31166"/>
                      </a:solidFill>
                      <a:prstDash val="solid"/>
                      <a:round/>
                      <a:headEnd type="none" w="med" len="med"/>
                      <a:tailEnd type="none" w="med" len="med"/>
                    </a:lnL>
                    <a:lnR w="9525" cap="flat" cmpd="sng" algn="ctr">
                      <a:solidFill>
                        <a:srgbClr val="B31166"/>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B31166"/>
                      </a:solidFill>
                      <a:prstDash val="solid"/>
                      <a:round/>
                      <a:headEnd type="none" w="med" len="med"/>
                      <a:tailEnd type="none" w="med" len="med"/>
                    </a:lnB>
                    <a:solidFill>
                      <a:srgbClr val="FFFFFF"/>
                    </a:solidFill>
                  </a:tcPr>
                </a:tc>
                <a:extLst>
                  <a:ext uri="{0D108BD9-81ED-4DB2-BD59-A6C34878D82A}">
                    <a16:rowId xmlns:a16="http://schemas.microsoft.com/office/drawing/2014/main" val="48503904"/>
                  </a:ext>
                </a:extLst>
              </a:tr>
              <a:tr h="0">
                <a:tc>
                  <a:txBody>
                    <a:bodyPr/>
                    <a:lstStyle/>
                    <a:p>
                      <a:pPr algn="ctr" rtl="0" fontAlgn="t"/>
                      <a:r>
                        <a:rPr lang="en-US" sz="900" b="0" i="0" u="none" strike="noStrike" dirty="0">
                          <a:solidFill>
                            <a:srgbClr val="000000"/>
                          </a:solidFill>
                          <a:effectLst/>
                          <a:latin typeface="Century Gothic" panose="020B0502020202020204" pitchFamily="34" charset="0"/>
                        </a:rPr>
                        <a:t>3.7</a:t>
                      </a:r>
                      <a:endParaRPr lang="en-US" dirty="0">
                        <a:effectLst/>
                      </a:endParaRPr>
                    </a:p>
                  </a:txBody>
                  <a:tcPr marL="95250" marR="95250" marT="95250" marB="95250">
                    <a:lnL w="9525" cap="flat" cmpd="sng" algn="ctr">
                      <a:solidFill>
                        <a:srgbClr val="B31166"/>
                      </a:solidFill>
                      <a:prstDash val="solid"/>
                      <a:round/>
                      <a:headEnd type="none" w="med" len="med"/>
                      <a:tailEnd type="none" w="med" len="med"/>
                    </a:lnL>
                    <a:lnR w="9525" cap="flat" cmpd="sng" algn="ctr">
                      <a:solidFill>
                        <a:srgbClr val="B31166"/>
                      </a:solidFill>
                      <a:prstDash val="solid"/>
                      <a:round/>
                      <a:headEnd type="none" w="med" len="med"/>
                      <a:tailEnd type="none" w="med" len="med"/>
                    </a:lnR>
                    <a:lnT w="9525" cap="flat" cmpd="sng" algn="ctr">
                      <a:solidFill>
                        <a:srgbClr val="B31166"/>
                      </a:solidFill>
                      <a:prstDash val="solid"/>
                      <a:round/>
                      <a:headEnd type="none" w="med" len="med"/>
                      <a:tailEnd type="none" w="med" len="med"/>
                    </a:lnT>
                    <a:lnB w="9525" cap="flat" cmpd="sng" algn="ctr">
                      <a:solidFill>
                        <a:srgbClr val="B31166"/>
                      </a:solidFill>
                      <a:prstDash val="solid"/>
                      <a:round/>
                      <a:headEnd type="none" w="med" len="med"/>
                      <a:tailEnd type="none" w="med" len="med"/>
                    </a:lnB>
                    <a:solidFill>
                      <a:srgbClr val="FFFFFF"/>
                    </a:solidFill>
                  </a:tcPr>
                </a:tc>
                <a:tc>
                  <a:txBody>
                    <a:bodyPr/>
                    <a:lstStyle/>
                    <a:p>
                      <a:pPr algn="ctr" rtl="0" fontAlgn="t"/>
                      <a:r>
                        <a:rPr lang="en-US" sz="900" b="0" i="0" u="none" strike="noStrike">
                          <a:solidFill>
                            <a:srgbClr val="000000"/>
                          </a:solidFill>
                          <a:effectLst/>
                          <a:latin typeface="Century Gothic" panose="020B0502020202020204" pitchFamily="34" charset="0"/>
                        </a:rPr>
                        <a:t>0</a:t>
                      </a:r>
                      <a:endParaRPr lang="en-US">
                        <a:effectLst/>
                      </a:endParaRPr>
                    </a:p>
                  </a:txBody>
                  <a:tcPr marL="95250" marR="95250" marT="95250" marB="95250">
                    <a:lnL w="9525" cap="flat" cmpd="sng" algn="ctr">
                      <a:solidFill>
                        <a:srgbClr val="B31166"/>
                      </a:solidFill>
                      <a:prstDash val="solid"/>
                      <a:round/>
                      <a:headEnd type="none" w="med" len="med"/>
                      <a:tailEnd type="none" w="med" len="med"/>
                    </a:lnL>
                    <a:lnR w="9525" cap="flat" cmpd="sng" algn="ctr">
                      <a:solidFill>
                        <a:srgbClr val="B31166"/>
                      </a:solidFill>
                      <a:prstDash val="solid"/>
                      <a:round/>
                      <a:headEnd type="none" w="med" len="med"/>
                      <a:tailEnd type="none" w="med" len="med"/>
                    </a:lnR>
                    <a:lnT w="9525" cap="flat" cmpd="sng" algn="ctr">
                      <a:solidFill>
                        <a:srgbClr val="B31166"/>
                      </a:solidFill>
                      <a:prstDash val="solid"/>
                      <a:round/>
                      <a:headEnd type="none" w="med" len="med"/>
                      <a:tailEnd type="none" w="med" len="med"/>
                    </a:lnT>
                    <a:lnB w="9525" cap="flat" cmpd="sng" algn="ctr">
                      <a:solidFill>
                        <a:srgbClr val="B31166"/>
                      </a:solidFill>
                      <a:prstDash val="solid"/>
                      <a:round/>
                      <a:headEnd type="none" w="med" len="med"/>
                      <a:tailEnd type="none" w="med" len="med"/>
                    </a:lnB>
                    <a:solidFill>
                      <a:srgbClr val="FFFFFF"/>
                    </a:solidFill>
                  </a:tcPr>
                </a:tc>
                <a:tc>
                  <a:txBody>
                    <a:bodyPr/>
                    <a:lstStyle/>
                    <a:p>
                      <a:pPr algn="ctr" rtl="0" fontAlgn="t"/>
                      <a:r>
                        <a:rPr lang="en-US" sz="900" b="0" i="0" u="none" strike="noStrike">
                          <a:solidFill>
                            <a:srgbClr val="000000"/>
                          </a:solidFill>
                          <a:effectLst/>
                          <a:latin typeface="Century Gothic" panose="020B0502020202020204" pitchFamily="34" charset="0"/>
                        </a:rPr>
                        <a:t>1</a:t>
                      </a:r>
                      <a:endParaRPr lang="en-US">
                        <a:effectLst/>
                      </a:endParaRPr>
                    </a:p>
                  </a:txBody>
                  <a:tcPr marL="95250" marR="95250" marT="95250" marB="95250">
                    <a:lnL w="9525" cap="flat" cmpd="sng" algn="ctr">
                      <a:solidFill>
                        <a:srgbClr val="B31166"/>
                      </a:solidFill>
                      <a:prstDash val="solid"/>
                      <a:round/>
                      <a:headEnd type="none" w="med" len="med"/>
                      <a:tailEnd type="none" w="med" len="med"/>
                    </a:lnL>
                    <a:lnR w="9525" cap="flat" cmpd="sng" algn="ctr">
                      <a:solidFill>
                        <a:srgbClr val="B31166"/>
                      </a:solidFill>
                      <a:prstDash val="solid"/>
                      <a:round/>
                      <a:headEnd type="none" w="med" len="med"/>
                      <a:tailEnd type="none" w="med" len="med"/>
                    </a:lnR>
                    <a:lnT w="9525" cap="flat" cmpd="sng" algn="ctr">
                      <a:solidFill>
                        <a:srgbClr val="B31166"/>
                      </a:solidFill>
                      <a:prstDash val="solid"/>
                      <a:round/>
                      <a:headEnd type="none" w="med" len="med"/>
                      <a:tailEnd type="none" w="med" len="med"/>
                    </a:lnT>
                    <a:lnB w="9525" cap="flat" cmpd="sng" algn="ctr">
                      <a:solidFill>
                        <a:srgbClr val="B31166"/>
                      </a:solidFill>
                      <a:prstDash val="solid"/>
                      <a:round/>
                      <a:headEnd type="none" w="med" len="med"/>
                      <a:tailEnd type="none" w="med" len="med"/>
                    </a:lnB>
                    <a:solidFill>
                      <a:srgbClr val="FFFFFF"/>
                    </a:solidFill>
                  </a:tcPr>
                </a:tc>
                <a:tc>
                  <a:txBody>
                    <a:bodyPr/>
                    <a:lstStyle/>
                    <a:p>
                      <a:pPr algn="ctr" rtl="0" fontAlgn="t"/>
                      <a:r>
                        <a:rPr lang="en-US" sz="900" b="0" i="0" u="none" strike="noStrike">
                          <a:solidFill>
                            <a:srgbClr val="000000"/>
                          </a:solidFill>
                          <a:effectLst/>
                          <a:latin typeface="Century Gothic" panose="020B0502020202020204" pitchFamily="34" charset="0"/>
                        </a:rPr>
                        <a:t>0</a:t>
                      </a:r>
                      <a:endParaRPr lang="en-US">
                        <a:effectLst/>
                      </a:endParaRPr>
                    </a:p>
                  </a:txBody>
                  <a:tcPr marL="95250" marR="95250" marT="95250" marB="95250">
                    <a:lnL w="9525" cap="flat" cmpd="sng" algn="ctr">
                      <a:solidFill>
                        <a:srgbClr val="B31166"/>
                      </a:solidFill>
                      <a:prstDash val="solid"/>
                      <a:round/>
                      <a:headEnd type="none" w="med" len="med"/>
                      <a:tailEnd type="none" w="med" len="med"/>
                    </a:lnL>
                    <a:lnR w="9525" cap="flat" cmpd="sng" algn="ctr">
                      <a:solidFill>
                        <a:srgbClr val="B31166"/>
                      </a:solidFill>
                      <a:prstDash val="solid"/>
                      <a:round/>
                      <a:headEnd type="none" w="med" len="med"/>
                      <a:tailEnd type="none" w="med" len="med"/>
                    </a:lnR>
                    <a:lnT w="9525" cap="flat" cmpd="sng" algn="ctr">
                      <a:solidFill>
                        <a:srgbClr val="B31166"/>
                      </a:solidFill>
                      <a:prstDash val="solid"/>
                      <a:round/>
                      <a:headEnd type="none" w="med" len="med"/>
                      <a:tailEnd type="none" w="med" len="med"/>
                    </a:lnT>
                    <a:lnB w="9525" cap="flat" cmpd="sng" algn="ctr">
                      <a:solidFill>
                        <a:srgbClr val="B31166"/>
                      </a:solidFill>
                      <a:prstDash val="solid"/>
                      <a:round/>
                      <a:headEnd type="none" w="med" len="med"/>
                      <a:tailEnd type="none" w="med" len="med"/>
                    </a:lnB>
                    <a:solidFill>
                      <a:srgbClr val="FFFFFF"/>
                    </a:solidFill>
                  </a:tcPr>
                </a:tc>
                <a:extLst>
                  <a:ext uri="{0D108BD9-81ED-4DB2-BD59-A6C34878D82A}">
                    <a16:rowId xmlns:a16="http://schemas.microsoft.com/office/drawing/2014/main" val="3098852692"/>
                  </a:ext>
                </a:extLst>
              </a:tr>
              <a:tr h="323850">
                <a:tc>
                  <a:txBody>
                    <a:bodyPr/>
                    <a:lstStyle/>
                    <a:p>
                      <a:pPr algn="ctr" rtl="0" fontAlgn="t"/>
                      <a:r>
                        <a:rPr lang="en-US" sz="900" b="0" i="0" u="none" strike="noStrike">
                          <a:solidFill>
                            <a:srgbClr val="000000"/>
                          </a:solidFill>
                          <a:effectLst/>
                          <a:latin typeface="Century Gothic" panose="020B0502020202020204" pitchFamily="34" charset="0"/>
                        </a:rPr>
                        <a:t>3</a:t>
                      </a:r>
                      <a:endParaRPr lang="en-US">
                        <a:effectLst/>
                      </a:endParaRPr>
                    </a:p>
                  </a:txBody>
                  <a:tcPr marL="95250" marR="95250" marT="95250" marB="95250">
                    <a:lnL w="9525" cap="flat" cmpd="sng" algn="ctr">
                      <a:solidFill>
                        <a:srgbClr val="B31166"/>
                      </a:solidFill>
                      <a:prstDash val="solid"/>
                      <a:round/>
                      <a:headEnd type="none" w="med" len="med"/>
                      <a:tailEnd type="none" w="med" len="med"/>
                    </a:lnL>
                    <a:lnR w="9525" cap="flat" cmpd="sng" algn="ctr">
                      <a:solidFill>
                        <a:srgbClr val="B31166"/>
                      </a:solidFill>
                      <a:prstDash val="solid"/>
                      <a:round/>
                      <a:headEnd type="none" w="med" len="med"/>
                      <a:tailEnd type="none" w="med" len="med"/>
                    </a:lnR>
                    <a:lnT w="9525" cap="flat" cmpd="sng" algn="ctr">
                      <a:solidFill>
                        <a:srgbClr val="B31166"/>
                      </a:solidFill>
                      <a:prstDash val="solid"/>
                      <a:round/>
                      <a:headEnd type="none" w="med" len="med"/>
                      <a:tailEnd type="none" w="med" len="med"/>
                    </a:lnT>
                    <a:lnB w="9525" cap="flat" cmpd="sng" algn="ctr">
                      <a:solidFill>
                        <a:srgbClr val="B31166"/>
                      </a:solidFill>
                      <a:prstDash val="solid"/>
                      <a:round/>
                      <a:headEnd type="none" w="med" len="med"/>
                      <a:tailEnd type="none" w="med" len="med"/>
                    </a:lnB>
                    <a:solidFill>
                      <a:srgbClr val="FFFFFF"/>
                    </a:solidFill>
                  </a:tcPr>
                </a:tc>
                <a:tc>
                  <a:txBody>
                    <a:bodyPr/>
                    <a:lstStyle/>
                    <a:p>
                      <a:pPr algn="ctr" rtl="0" fontAlgn="t"/>
                      <a:r>
                        <a:rPr lang="en-US" sz="900" b="0" i="0" u="none" strike="noStrike">
                          <a:solidFill>
                            <a:srgbClr val="000000"/>
                          </a:solidFill>
                          <a:effectLst/>
                          <a:latin typeface="Century Gothic" panose="020B0502020202020204" pitchFamily="34" charset="0"/>
                        </a:rPr>
                        <a:t>0</a:t>
                      </a:r>
                      <a:endParaRPr lang="en-US">
                        <a:effectLst/>
                      </a:endParaRPr>
                    </a:p>
                  </a:txBody>
                  <a:tcPr marL="95250" marR="95250" marT="95250" marB="95250">
                    <a:lnL w="9525" cap="flat" cmpd="sng" algn="ctr">
                      <a:solidFill>
                        <a:srgbClr val="B31166"/>
                      </a:solidFill>
                      <a:prstDash val="solid"/>
                      <a:round/>
                      <a:headEnd type="none" w="med" len="med"/>
                      <a:tailEnd type="none" w="med" len="med"/>
                    </a:lnL>
                    <a:lnR w="9525" cap="flat" cmpd="sng" algn="ctr">
                      <a:solidFill>
                        <a:srgbClr val="B31166"/>
                      </a:solidFill>
                      <a:prstDash val="solid"/>
                      <a:round/>
                      <a:headEnd type="none" w="med" len="med"/>
                      <a:tailEnd type="none" w="med" len="med"/>
                    </a:lnR>
                    <a:lnT w="9525" cap="flat" cmpd="sng" algn="ctr">
                      <a:solidFill>
                        <a:srgbClr val="B31166"/>
                      </a:solidFill>
                      <a:prstDash val="solid"/>
                      <a:round/>
                      <a:headEnd type="none" w="med" len="med"/>
                      <a:tailEnd type="none" w="med" len="med"/>
                    </a:lnT>
                    <a:lnB w="9525" cap="flat" cmpd="sng" algn="ctr">
                      <a:solidFill>
                        <a:srgbClr val="B31166"/>
                      </a:solidFill>
                      <a:prstDash val="solid"/>
                      <a:round/>
                      <a:headEnd type="none" w="med" len="med"/>
                      <a:tailEnd type="none" w="med" len="med"/>
                    </a:lnB>
                    <a:solidFill>
                      <a:srgbClr val="FFFFFF"/>
                    </a:solidFill>
                  </a:tcPr>
                </a:tc>
                <a:tc>
                  <a:txBody>
                    <a:bodyPr/>
                    <a:lstStyle/>
                    <a:p>
                      <a:pPr algn="ctr" rtl="0" fontAlgn="t"/>
                      <a:r>
                        <a:rPr lang="en-US" sz="900" b="0" i="0" u="none" strike="noStrike">
                          <a:solidFill>
                            <a:srgbClr val="000000"/>
                          </a:solidFill>
                          <a:effectLst/>
                          <a:latin typeface="Century Gothic" panose="020B0502020202020204" pitchFamily="34" charset="0"/>
                        </a:rPr>
                        <a:t>0</a:t>
                      </a:r>
                      <a:endParaRPr lang="en-US">
                        <a:effectLst/>
                      </a:endParaRPr>
                    </a:p>
                  </a:txBody>
                  <a:tcPr marL="95250" marR="95250" marT="95250" marB="95250">
                    <a:lnL w="9525" cap="flat" cmpd="sng" algn="ctr">
                      <a:solidFill>
                        <a:srgbClr val="B31166"/>
                      </a:solidFill>
                      <a:prstDash val="solid"/>
                      <a:round/>
                      <a:headEnd type="none" w="med" len="med"/>
                      <a:tailEnd type="none" w="med" len="med"/>
                    </a:lnL>
                    <a:lnR w="9525" cap="flat" cmpd="sng" algn="ctr">
                      <a:solidFill>
                        <a:srgbClr val="B31166"/>
                      </a:solidFill>
                      <a:prstDash val="solid"/>
                      <a:round/>
                      <a:headEnd type="none" w="med" len="med"/>
                      <a:tailEnd type="none" w="med" len="med"/>
                    </a:lnR>
                    <a:lnT w="9525" cap="flat" cmpd="sng" algn="ctr">
                      <a:solidFill>
                        <a:srgbClr val="B31166"/>
                      </a:solidFill>
                      <a:prstDash val="solid"/>
                      <a:round/>
                      <a:headEnd type="none" w="med" len="med"/>
                      <a:tailEnd type="none" w="med" len="med"/>
                    </a:lnT>
                    <a:lnB w="9525" cap="flat" cmpd="sng" algn="ctr">
                      <a:solidFill>
                        <a:srgbClr val="B31166"/>
                      </a:solidFill>
                      <a:prstDash val="solid"/>
                      <a:round/>
                      <a:headEnd type="none" w="med" len="med"/>
                      <a:tailEnd type="none" w="med" len="med"/>
                    </a:lnB>
                    <a:solidFill>
                      <a:srgbClr val="FFFFFF"/>
                    </a:solidFill>
                  </a:tcPr>
                </a:tc>
                <a:tc>
                  <a:txBody>
                    <a:bodyPr/>
                    <a:lstStyle/>
                    <a:p>
                      <a:pPr algn="ctr" rtl="0" fontAlgn="t"/>
                      <a:r>
                        <a:rPr lang="en-US" sz="900" b="0" i="0" u="none" strike="noStrike">
                          <a:solidFill>
                            <a:srgbClr val="000000"/>
                          </a:solidFill>
                          <a:effectLst/>
                          <a:latin typeface="Century Gothic" panose="020B0502020202020204" pitchFamily="34" charset="0"/>
                        </a:rPr>
                        <a:t>1</a:t>
                      </a:r>
                      <a:endParaRPr lang="en-US">
                        <a:effectLst/>
                      </a:endParaRPr>
                    </a:p>
                  </a:txBody>
                  <a:tcPr marL="95250" marR="95250" marT="95250" marB="95250">
                    <a:lnL w="9525" cap="flat" cmpd="sng" algn="ctr">
                      <a:solidFill>
                        <a:srgbClr val="B31166"/>
                      </a:solidFill>
                      <a:prstDash val="solid"/>
                      <a:round/>
                      <a:headEnd type="none" w="med" len="med"/>
                      <a:tailEnd type="none" w="med" len="med"/>
                    </a:lnL>
                    <a:lnR w="9525" cap="flat" cmpd="sng" algn="ctr">
                      <a:solidFill>
                        <a:srgbClr val="B31166"/>
                      </a:solidFill>
                      <a:prstDash val="solid"/>
                      <a:round/>
                      <a:headEnd type="none" w="med" len="med"/>
                      <a:tailEnd type="none" w="med" len="med"/>
                    </a:lnR>
                    <a:lnT w="9525" cap="flat" cmpd="sng" algn="ctr">
                      <a:solidFill>
                        <a:srgbClr val="B31166"/>
                      </a:solidFill>
                      <a:prstDash val="solid"/>
                      <a:round/>
                      <a:headEnd type="none" w="med" len="med"/>
                      <a:tailEnd type="none" w="med" len="med"/>
                    </a:lnT>
                    <a:lnB w="9525" cap="flat" cmpd="sng" algn="ctr">
                      <a:solidFill>
                        <a:srgbClr val="B31166"/>
                      </a:solidFill>
                      <a:prstDash val="solid"/>
                      <a:round/>
                      <a:headEnd type="none" w="med" len="med"/>
                      <a:tailEnd type="none" w="med" len="med"/>
                    </a:lnB>
                    <a:solidFill>
                      <a:srgbClr val="FFFFFF"/>
                    </a:solidFill>
                  </a:tcPr>
                </a:tc>
                <a:extLst>
                  <a:ext uri="{0D108BD9-81ED-4DB2-BD59-A6C34878D82A}">
                    <a16:rowId xmlns:a16="http://schemas.microsoft.com/office/drawing/2014/main" val="897992273"/>
                  </a:ext>
                </a:extLst>
              </a:tr>
              <a:tr h="323850">
                <a:tc>
                  <a:txBody>
                    <a:bodyPr/>
                    <a:lstStyle/>
                    <a:p>
                      <a:pPr algn="ctr" rtl="0" fontAlgn="t"/>
                      <a:r>
                        <a:rPr lang="en-US" sz="900" b="0" i="0" u="none" strike="noStrike">
                          <a:solidFill>
                            <a:srgbClr val="000000"/>
                          </a:solidFill>
                          <a:effectLst/>
                          <a:latin typeface="Century Gothic" panose="020B0502020202020204" pitchFamily="34" charset="0"/>
                        </a:rPr>
                        <a:t>2.1</a:t>
                      </a:r>
                      <a:endParaRPr lang="en-US">
                        <a:effectLst/>
                      </a:endParaRPr>
                    </a:p>
                  </a:txBody>
                  <a:tcPr marL="95250" marR="95250" marT="95250" marB="95250">
                    <a:lnL w="9525" cap="flat" cmpd="sng" algn="ctr">
                      <a:solidFill>
                        <a:srgbClr val="B31166"/>
                      </a:solidFill>
                      <a:prstDash val="solid"/>
                      <a:round/>
                      <a:headEnd type="none" w="med" len="med"/>
                      <a:tailEnd type="none" w="med" len="med"/>
                    </a:lnL>
                    <a:lnR w="9525" cap="flat" cmpd="sng" algn="ctr">
                      <a:solidFill>
                        <a:srgbClr val="B31166"/>
                      </a:solidFill>
                      <a:prstDash val="solid"/>
                      <a:round/>
                      <a:headEnd type="none" w="med" len="med"/>
                      <a:tailEnd type="none" w="med" len="med"/>
                    </a:lnR>
                    <a:lnT w="9525" cap="flat" cmpd="sng" algn="ctr">
                      <a:solidFill>
                        <a:srgbClr val="B31166"/>
                      </a:solidFill>
                      <a:prstDash val="solid"/>
                      <a:round/>
                      <a:headEnd type="none" w="med" len="med"/>
                      <a:tailEnd type="none" w="med" len="med"/>
                    </a:lnT>
                    <a:lnB w="9525" cap="flat" cmpd="sng" algn="ctr">
                      <a:solidFill>
                        <a:srgbClr val="B31166"/>
                      </a:solidFill>
                      <a:prstDash val="solid"/>
                      <a:round/>
                      <a:headEnd type="none" w="med" len="med"/>
                      <a:tailEnd type="none" w="med" len="med"/>
                    </a:lnB>
                    <a:solidFill>
                      <a:srgbClr val="FFFFFF"/>
                    </a:solidFill>
                  </a:tcPr>
                </a:tc>
                <a:tc>
                  <a:txBody>
                    <a:bodyPr/>
                    <a:lstStyle/>
                    <a:p>
                      <a:pPr algn="ctr" rtl="0" fontAlgn="t"/>
                      <a:r>
                        <a:rPr lang="en-US" sz="900" b="0" i="0" u="none" strike="noStrike">
                          <a:solidFill>
                            <a:srgbClr val="000000"/>
                          </a:solidFill>
                          <a:effectLst/>
                          <a:latin typeface="Century Gothic" panose="020B0502020202020204" pitchFamily="34" charset="0"/>
                        </a:rPr>
                        <a:t>1</a:t>
                      </a:r>
                      <a:endParaRPr lang="en-US">
                        <a:effectLst/>
                      </a:endParaRPr>
                    </a:p>
                  </a:txBody>
                  <a:tcPr marL="95250" marR="95250" marT="95250" marB="95250">
                    <a:lnL w="9525" cap="flat" cmpd="sng" algn="ctr">
                      <a:solidFill>
                        <a:srgbClr val="B31166"/>
                      </a:solidFill>
                      <a:prstDash val="solid"/>
                      <a:round/>
                      <a:headEnd type="none" w="med" len="med"/>
                      <a:tailEnd type="none" w="med" len="med"/>
                    </a:lnL>
                    <a:lnR w="9525" cap="flat" cmpd="sng" algn="ctr">
                      <a:solidFill>
                        <a:srgbClr val="B31166"/>
                      </a:solidFill>
                      <a:prstDash val="solid"/>
                      <a:round/>
                      <a:headEnd type="none" w="med" len="med"/>
                      <a:tailEnd type="none" w="med" len="med"/>
                    </a:lnR>
                    <a:lnT w="9525" cap="flat" cmpd="sng" algn="ctr">
                      <a:solidFill>
                        <a:srgbClr val="B31166"/>
                      </a:solidFill>
                      <a:prstDash val="solid"/>
                      <a:round/>
                      <a:headEnd type="none" w="med" len="med"/>
                      <a:tailEnd type="none" w="med" len="med"/>
                    </a:lnT>
                    <a:lnB w="9525" cap="flat" cmpd="sng" algn="ctr">
                      <a:solidFill>
                        <a:srgbClr val="B31166"/>
                      </a:solidFill>
                      <a:prstDash val="solid"/>
                      <a:round/>
                      <a:headEnd type="none" w="med" len="med"/>
                      <a:tailEnd type="none" w="med" len="med"/>
                    </a:lnB>
                    <a:solidFill>
                      <a:srgbClr val="FFFFFF"/>
                    </a:solidFill>
                  </a:tcPr>
                </a:tc>
                <a:tc>
                  <a:txBody>
                    <a:bodyPr/>
                    <a:lstStyle/>
                    <a:p>
                      <a:pPr algn="ctr" rtl="0" fontAlgn="t"/>
                      <a:r>
                        <a:rPr lang="en-US" sz="900" b="0" i="0" u="none" strike="noStrike">
                          <a:solidFill>
                            <a:srgbClr val="000000"/>
                          </a:solidFill>
                          <a:effectLst/>
                          <a:latin typeface="Century Gothic" panose="020B0502020202020204" pitchFamily="34" charset="0"/>
                        </a:rPr>
                        <a:t>0</a:t>
                      </a:r>
                      <a:endParaRPr lang="en-US">
                        <a:effectLst/>
                      </a:endParaRPr>
                    </a:p>
                  </a:txBody>
                  <a:tcPr marL="95250" marR="95250" marT="95250" marB="95250">
                    <a:lnL w="9525" cap="flat" cmpd="sng" algn="ctr">
                      <a:solidFill>
                        <a:srgbClr val="B31166"/>
                      </a:solidFill>
                      <a:prstDash val="solid"/>
                      <a:round/>
                      <a:headEnd type="none" w="med" len="med"/>
                      <a:tailEnd type="none" w="med" len="med"/>
                    </a:lnL>
                    <a:lnR w="9525" cap="flat" cmpd="sng" algn="ctr">
                      <a:solidFill>
                        <a:srgbClr val="B31166"/>
                      </a:solidFill>
                      <a:prstDash val="solid"/>
                      <a:round/>
                      <a:headEnd type="none" w="med" len="med"/>
                      <a:tailEnd type="none" w="med" len="med"/>
                    </a:lnR>
                    <a:lnT w="9525" cap="flat" cmpd="sng" algn="ctr">
                      <a:solidFill>
                        <a:srgbClr val="B31166"/>
                      </a:solidFill>
                      <a:prstDash val="solid"/>
                      <a:round/>
                      <a:headEnd type="none" w="med" len="med"/>
                      <a:tailEnd type="none" w="med" len="med"/>
                    </a:lnT>
                    <a:lnB w="9525" cap="flat" cmpd="sng" algn="ctr">
                      <a:solidFill>
                        <a:srgbClr val="B31166"/>
                      </a:solidFill>
                      <a:prstDash val="solid"/>
                      <a:round/>
                      <a:headEnd type="none" w="med" len="med"/>
                      <a:tailEnd type="none" w="med" len="med"/>
                    </a:lnB>
                    <a:solidFill>
                      <a:srgbClr val="FFFFFF"/>
                    </a:solidFill>
                  </a:tcPr>
                </a:tc>
                <a:tc>
                  <a:txBody>
                    <a:bodyPr/>
                    <a:lstStyle/>
                    <a:p>
                      <a:pPr algn="ctr" rtl="0" fontAlgn="t"/>
                      <a:r>
                        <a:rPr lang="en-US" sz="900" b="0" i="0" u="none" strike="noStrike" dirty="0">
                          <a:solidFill>
                            <a:srgbClr val="000000"/>
                          </a:solidFill>
                          <a:effectLst/>
                          <a:latin typeface="Century Gothic" panose="020B0502020202020204" pitchFamily="34" charset="0"/>
                        </a:rPr>
                        <a:t>0</a:t>
                      </a:r>
                      <a:endParaRPr lang="en-US" dirty="0">
                        <a:effectLst/>
                      </a:endParaRPr>
                    </a:p>
                  </a:txBody>
                  <a:tcPr marL="95250" marR="95250" marT="95250" marB="95250">
                    <a:lnL w="9525" cap="flat" cmpd="sng" algn="ctr">
                      <a:solidFill>
                        <a:srgbClr val="B31166"/>
                      </a:solidFill>
                      <a:prstDash val="solid"/>
                      <a:round/>
                      <a:headEnd type="none" w="med" len="med"/>
                      <a:tailEnd type="none" w="med" len="med"/>
                    </a:lnL>
                    <a:lnR w="9525" cap="flat" cmpd="sng" algn="ctr">
                      <a:solidFill>
                        <a:srgbClr val="B31166"/>
                      </a:solidFill>
                      <a:prstDash val="solid"/>
                      <a:round/>
                      <a:headEnd type="none" w="med" len="med"/>
                      <a:tailEnd type="none" w="med" len="med"/>
                    </a:lnR>
                    <a:lnT w="9525" cap="flat" cmpd="sng" algn="ctr">
                      <a:solidFill>
                        <a:srgbClr val="B31166"/>
                      </a:solidFill>
                      <a:prstDash val="solid"/>
                      <a:round/>
                      <a:headEnd type="none" w="med" len="med"/>
                      <a:tailEnd type="none" w="med" len="med"/>
                    </a:lnT>
                    <a:lnB w="9525" cap="flat" cmpd="sng" algn="ctr">
                      <a:solidFill>
                        <a:srgbClr val="B31166"/>
                      </a:solidFill>
                      <a:prstDash val="solid"/>
                      <a:round/>
                      <a:headEnd type="none" w="med" len="med"/>
                      <a:tailEnd type="none" w="med" len="med"/>
                    </a:lnB>
                    <a:solidFill>
                      <a:srgbClr val="FFFFFF"/>
                    </a:solidFill>
                  </a:tcPr>
                </a:tc>
                <a:extLst>
                  <a:ext uri="{0D108BD9-81ED-4DB2-BD59-A6C34878D82A}">
                    <a16:rowId xmlns:a16="http://schemas.microsoft.com/office/drawing/2014/main" val="4131055954"/>
                  </a:ext>
                </a:extLst>
              </a:tr>
            </a:tbl>
          </a:graphicData>
        </a:graphic>
      </p:graphicFrame>
      <p:sp>
        <p:nvSpPr>
          <p:cNvPr id="6" name="Rectangle 1">
            <a:extLst>
              <a:ext uri="{FF2B5EF4-FFF2-40B4-BE49-F238E27FC236}">
                <a16:creationId xmlns:a16="http://schemas.microsoft.com/office/drawing/2014/main" id="{933033B1-9B6E-1CD1-FF78-6D6DF1D929EA}"/>
              </a:ext>
            </a:extLst>
          </p:cNvPr>
          <p:cNvSpPr>
            <a:spLocks noChangeArrowheads="1"/>
          </p:cNvSpPr>
          <p:nvPr/>
        </p:nvSpPr>
        <p:spPr bwMode="auto">
          <a:xfrm>
            <a:off x="948532" y="4672301"/>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7" name="Right Arrow 6">
            <a:extLst>
              <a:ext uri="{FF2B5EF4-FFF2-40B4-BE49-F238E27FC236}">
                <a16:creationId xmlns:a16="http://schemas.microsoft.com/office/drawing/2014/main" id="{BC8CA037-426E-F191-9E54-751B392B75CF}"/>
              </a:ext>
            </a:extLst>
          </p:cNvPr>
          <p:cNvSpPr/>
          <p:nvPr/>
        </p:nvSpPr>
        <p:spPr>
          <a:xfrm>
            <a:off x="3963640" y="3778848"/>
            <a:ext cx="1890641" cy="32745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2">
            <a:extLst>
              <a:ext uri="{FF2B5EF4-FFF2-40B4-BE49-F238E27FC236}">
                <a16:creationId xmlns:a16="http://schemas.microsoft.com/office/drawing/2014/main" id="{150253C6-A29F-71BF-1F3B-2A67B2004D3C}"/>
              </a:ext>
            </a:extLst>
          </p:cNvPr>
          <p:cNvSpPr txBox="1">
            <a:spLocks/>
          </p:cNvSpPr>
          <p:nvPr/>
        </p:nvSpPr>
        <p:spPr>
          <a:xfrm>
            <a:off x="947738" y="4950225"/>
            <a:ext cx="9472971" cy="1768981"/>
          </a:xfrm>
          <a:prstGeom prst="rect">
            <a:avLst/>
          </a:prstGeom>
        </p:spPr>
        <p:txBody>
          <a:bodyPr vert="horz" lIns="91440" tIns="45720" rIns="91440" bIns="45720" rtlCol="0">
            <a:noAutofit/>
          </a:bodyPr>
          <a:lstStyle>
            <a:lvl1pPr marL="228600" indent="-228600" algn="l" defTabSz="914400" rtl="0" eaLnBrk="1" latinLnBrk="0" hangingPunct="1">
              <a:lnSpc>
                <a:spcPts val="2120"/>
              </a:lnSpc>
              <a:spcBef>
                <a:spcPts val="300"/>
              </a:spcBef>
              <a:buFont typeface="Arial" panose="020B0604020202020204" pitchFamily="34" charset="0"/>
              <a:buChar char="•"/>
              <a:defRPr sz="1600" kern="1200" baseline="0">
                <a:solidFill>
                  <a:schemeClr val="tx1">
                    <a:lumMod val="65000"/>
                    <a:lumOff val="35000"/>
                  </a:schemeClr>
                </a:solidFill>
                <a:latin typeface="Work Sans"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baseline="0">
                <a:solidFill>
                  <a:schemeClr val="tx1">
                    <a:lumMod val="65000"/>
                    <a:lumOff val="35000"/>
                  </a:schemeClr>
                </a:solidFill>
                <a:latin typeface="Work Sans" pitchFamily="2"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200" kern="1200" baseline="0">
                <a:solidFill>
                  <a:schemeClr val="tx1">
                    <a:lumMod val="65000"/>
                    <a:lumOff val="35000"/>
                  </a:schemeClr>
                </a:solidFill>
                <a:latin typeface="Work Sans" pitchFamily="2"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000" kern="1200" baseline="0">
                <a:solidFill>
                  <a:schemeClr val="tx1">
                    <a:lumMod val="65000"/>
                    <a:lumOff val="35000"/>
                  </a:schemeClr>
                </a:solidFill>
                <a:latin typeface="Work Sans" pitchFamily="2"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00" kern="1200" baseline="0">
                <a:solidFill>
                  <a:schemeClr val="tx1">
                    <a:lumMod val="65000"/>
                    <a:lumOff val="35000"/>
                  </a:schemeClr>
                </a:solidFill>
                <a:latin typeface="Work Sans"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solidFill>
                  <a:schemeClr val="tx1"/>
                </a:solidFill>
              </a:rPr>
              <a:t>Ordinal Encoding (Custom Order): Assigns </a:t>
            </a:r>
            <a:r>
              <a:rPr lang="en-US" sz="2000" b="1" dirty="0">
                <a:solidFill>
                  <a:schemeClr val="tx1"/>
                </a:solidFill>
              </a:rPr>
              <a:t>custom-defined</a:t>
            </a:r>
            <a:r>
              <a:rPr lang="en-US" sz="2000" dirty="0">
                <a:solidFill>
                  <a:schemeClr val="tx1"/>
                </a:solidFill>
              </a:rPr>
              <a:t> ordinal values to categories.</a:t>
            </a:r>
          </a:p>
          <a:p>
            <a:pPr lvl="1"/>
            <a:r>
              <a:rPr lang="en-US" sz="2000" dirty="0">
                <a:solidFill>
                  <a:schemeClr val="tx1"/>
                </a:solidFill>
              </a:rPr>
              <a:t>Example: {'Blue': 0, 'Green': 1, 'Red': 2}</a:t>
            </a:r>
          </a:p>
          <a:p>
            <a:r>
              <a:rPr lang="en-US" sz="2000" dirty="0">
                <a:solidFill>
                  <a:schemeClr val="tx1"/>
                </a:solidFill>
              </a:rPr>
              <a:t>Target Encoding (Mean Encoding): Replaces a category with the mean of the target variable.</a:t>
            </a:r>
          </a:p>
          <a:p>
            <a:endParaRPr lang="en-US" sz="2200" dirty="0">
              <a:solidFill>
                <a:schemeClr val="tx1"/>
              </a:solidFill>
            </a:endParaRPr>
          </a:p>
          <a:p>
            <a:endParaRPr lang="en-US" sz="2200" dirty="0">
              <a:solidFill>
                <a:schemeClr val="tx1"/>
              </a:solidFill>
            </a:endParaRPr>
          </a:p>
          <a:p>
            <a:endParaRPr lang="en-US" dirty="0">
              <a:solidFill>
                <a:schemeClr val="tx1"/>
              </a:solidFill>
            </a:endParaRPr>
          </a:p>
        </p:txBody>
      </p:sp>
    </p:spTree>
    <p:extLst>
      <p:ext uri="{BB962C8B-B14F-4D97-AF65-F5344CB8AC3E}">
        <p14:creationId xmlns:p14="http://schemas.microsoft.com/office/powerpoint/2010/main" val="230293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5860F9-D923-8BE6-A478-5B632903C60E}"/>
              </a:ext>
            </a:extLst>
          </p:cNvPr>
          <p:cNvSpPr>
            <a:spLocks noGrp="1"/>
          </p:cNvSpPr>
          <p:nvPr>
            <p:ph type="title"/>
          </p:nvPr>
        </p:nvSpPr>
        <p:spPr/>
        <p:txBody>
          <a:bodyPr/>
          <a:lstStyle/>
          <a:p>
            <a:r>
              <a:rPr lang="en-US" dirty="0"/>
              <a:t>Comparison</a:t>
            </a:r>
          </a:p>
        </p:txBody>
      </p:sp>
      <p:graphicFrame>
        <p:nvGraphicFramePr>
          <p:cNvPr id="6" name="Table 5">
            <a:extLst>
              <a:ext uri="{FF2B5EF4-FFF2-40B4-BE49-F238E27FC236}">
                <a16:creationId xmlns:a16="http://schemas.microsoft.com/office/drawing/2014/main" id="{188C5867-9BC4-934E-AB63-56C7AB1EEA84}"/>
              </a:ext>
            </a:extLst>
          </p:cNvPr>
          <p:cNvGraphicFramePr>
            <a:graphicFrameLocks noGrp="1"/>
          </p:cNvGraphicFramePr>
          <p:nvPr>
            <p:extLst>
              <p:ext uri="{D42A27DB-BD31-4B8C-83A1-F6EECF244321}">
                <p14:modId xmlns:p14="http://schemas.microsoft.com/office/powerpoint/2010/main" val="1690678310"/>
              </p:ext>
            </p:extLst>
          </p:nvPr>
        </p:nvGraphicFramePr>
        <p:xfrm>
          <a:off x="648927" y="1696067"/>
          <a:ext cx="10087896" cy="4325320"/>
        </p:xfrm>
        <a:graphic>
          <a:graphicData uri="http://schemas.openxmlformats.org/drawingml/2006/table">
            <a:tbl>
              <a:tblPr firstRow="1" bandRow="1">
                <a:tableStyleId>{073A0DAA-6AF3-43AB-8588-CEC1D06C72B9}</a:tableStyleId>
              </a:tblPr>
              <a:tblGrid>
                <a:gridCol w="2521974">
                  <a:extLst>
                    <a:ext uri="{9D8B030D-6E8A-4147-A177-3AD203B41FA5}">
                      <a16:colId xmlns:a16="http://schemas.microsoft.com/office/drawing/2014/main" val="844340646"/>
                    </a:ext>
                  </a:extLst>
                </a:gridCol>
                <a:gridCol w="2521974">
                  <a:extLst>
                    <a:ext uri="{9D8B030D-6E8A-4147-A177-3AD203B41FA5}">
                      <a16:colId xmlns:a16="http://schemas.microsoft.com/office/drawing/2014/main" val="2056940476"/>
                    </a:ext>
                  </a:extLst>
                </a:gridCol>
                <a:gridCol w="2521974">
                  <a:extLst>
                    <a:ext uri="{9D8B030D-6E8A-4147-A177-3AD203B41FA5}">
                      <a16:colId xmlns:a16="http://schemas.microsoft.com/office/drawing/2014/main" val="722632741"/>
                    </a:ext>
                  </a:extLst>
                </a:gridCol>
                <a:gridCol w="2521974">
                  <a:extLst>
                    <a:ext uri="{9D8B030D-6E8A-4147-A177-3AD203B41FA5}">
                      <a16:colId xmlns:a16="http://schemas.microsoft.com/office/drawing/2014/main" val="1496985064"/>
                    </a:ext>
                  </a:extLst>
                </a:gridCol>
              </a:tblGrid>
              <a:tr h="865064">
                <a:tc>
                  <a:txBody>
                    <a:bodyPr/>
                    <a:lstStyle/>
                    <a:p>
                      <a:r>
                        <a:rPr lang="en-US" sz="2400" dirty="0"/>
                        <a:t>Encoding Type</a:t>
                      </a:r>
                    </a:p>
                  </a:txBody>
                  <a:tcPr marL="78813" marR="78813" marT="39406" marB="39406" anchor="ctr"/>
                </a:tc>
                <a:tc>
                  <a:txBody>
                    <a:bodyPr/>
                    <a:lstStyle/>
                    <a:p>
                      <a:r>
                        <a:rPr lang="en-US" sz="2400" dirty="0"/>
                        <a:t>Suitable for</a:t>
                      </a:r>
                    </a:p>
                  </a:txBody>
                  <a:tcPr marL="78813" marR="78813" marT="39406" marB="39406" anchor="ctr"/>
                </a:tc>
                <a:tc>
                  <a:txBody>
                    <a:bodyPr/>
                    <a:lstStyle/>
                    <a:p>
                      <a:r>
                        <a:rPr lang="en-US" sz="2400" dirty="0"/>
                        <a:t>Pros</a:t>
                      </a:r>
                    </a:p>
                  </a:txBody>
                  <a:tcPr marL="78813" marR="78813" marT="39406" marB="39406" anchor="ctr"/>
                </a:tc>
                <a:tc>
                  <a:txBody>
                    <a:bodyPr/>
                    <a:lstStyle/>
                    <a:p>
                      <a:r>
                        <a:rPr lang="en-US" sz="2400" dirty="0"/>
                        <a:t>Cons</a:t>
                      </a:r>
                    </a:p>
                  </a:txBody>
                  <a:tcPr marL="78813" marR="78813" marT="39406" marB="39406" anchor="ctr"/>
                </a:tc>
                <a:extLst>
                  <a:ext uri="{0D108BD9-81ED-4DB2-BD59-A6C34878D82A}">
                    <a16:rowId xmlns:a16="http://schemas.microsoft.com/office/drawing/2014/main" val="3386777097"/>
                  </a:ext>
                </a:extLst>
              </a:tr>
              <a:tr h="865064">
                <a:tc>
                  <a:txBody>
                    <a:bodyPr/>
                    <a:lstStyle/>
                    <a:p>
                      <a:r>
                        <a:rPr lang="en-US" sz="2400" dirty="0"/>
                        <a:t>Label Encoding</a:t>
                      </a:r>
                    </a:p>
                  </a:txBody>
                  <a:tcPr marL="78813" marR="78813" marT="39406" marB="39406" anchor="ctr"/>
                </a:tc>
                <a:tc>
                  <a:txBody>
                    <a:bodyPr/>
                    <a:lstStyle/>
                    <a:p>
                      <a:r>
                        <a:rPr lang="en-US" sz="2400" dirty="0"/>
                        <a:t>Small categories</a:t>
                      </a:r>
                    </a:p>
                  </a:txBody>
                  <a:tcPr marL="78813" marR="78813" marT="39406" marB="39406" anchor="ctr"/>
                </a:tc>
                <a:tc>
                  <a:txBody>
                    <a:bodyPr/>
                    <a:lstStyle/>
                    <a:p>
                      <a:r>
                        <a:rPr lang="en-US" sz="2400" dirty="0"/>
                        <a:t>Simple</a:t>
                      </a:r>
                    </a:p>
                  </a:txBody>
                  <a:tcPr marL="78813" marR="78813" marT="39406" marB="39406" anchor="ctr"/>
                </a:tc>
                <a:tc>
                  <a:txBody>
                    <a:bodyPr/>
                    <a:lstStyle/>
                    <a:p>
                      <a:r>
                        <a:rPr lang="en-US" sz="2400" dirty="0"/>
                        <a:t>Introduces order</a:t>
                      </a:r>
                    </a:p>
                  </a:txBody>
                  <a:tcPr marL="78813" marR="78813" marT="39406" marB="39406" anchor="ctr"/>
                </a:tc>
                <a:extLst>
                  <a:ext uri="{0D108BD9-81ED-4DB2-BD59-A6C34878D82A}">
                    <a16:rowId xmlns:a16="http://schemas.microsoft.com/office/drawing/2014/main" val="1844152744"/>
                  </a:ext>
                </a:extLst>
              </a:tr>
              <a:tr h="865064">
                <a:tc>
                  <a:txBody>
                    <a:bodyPr/>
                    <a:lstStyle/>
                    <a:p>
                      <a:r>
                        <a:rPr lang="en-US" sz="2400" dirty="0"/>
                        <a:t>One-Hot Encoding</a:t>
                      </a:r>
                    </a:p>
                  </a:txBody>
                  <a:tcPr marL="78813" marR="78813" marT="39406" marB="39406" anchor="ctr"/>
                </a:tc>
                <a:tc>
                  <a:txBody>
                    <a:bodyPr/>
                    <a:lstStyle/>
                    <a:p>
                      <a:r>
                        <a:rPr lang="en-US" sz="2400" dirty="0"/>
                        <a:t>Nominal variables</a:t>
                      </a:r>
                    </a:p>
                  </a:txBody>
                  <a:tcPr marL="78813" marR="78813" marT="39406" marB="39406" anchor="ctr"/>
                </a:tc>
                <a:tc>
                  <a:txBody>
                    <a:bodyPr/>
                    <a:lstStyle/>
                    <a:p>
                      <a:r>
                        <a:rPr lang="en-US" sz="2400" dirty="0"/>
                        <a:t>No order</a:t>
                      </a:r>
                    </a:p>
                  </a:txBody>
                  <a:tcPr marL="78813" marR="78813" marT="39406" marB="39406" anchor="ctr"/>
                </a:tc>
                <a:tc>
                  <a:txBody>
                    <a:bodyPr/>
                    <a:lstStyle/>
                    <a:p>
                      <a:r>
                        <a:rPr lang="en-US" sz="2400" dirty="0"/>
                        <a:t>High dimensionality</a:t>
                      </a:r>
                    </a:p>
                  </a:txBody>
                  <a:tcPr marL="78813" marR="78813" marT="39406" marB="39406" anchor="ctr"/>
                </a:tc>
                <a:extLst>
                  <a:ext uri="{0D108BD9-81ED-4DB2-BD59-A6C34878D82A}">
                    <a16:rowId xmlns:a16="http://schemas.microsoft.com/office/drawing/2014/main" val="526222684"/>
                  </a:ext>
                </a:extLst>
              </a:tr>
              <a:tr h="865064">
                <a:tc>
                  <a:txBody>
                    <a:bodyPr/>
                    <a:lstStyle/>
                    <a:p>
                      <a:r>
                        <a:rPr lang="en-US" sz="2400" dirty="0"/>
                        <a:t>Ordinal Encoding</a:t>
                      </a:r>
                    </a:p>
                  </a:txBody>
                  <a:tcPr marL="78813" marR="78813" marT="39406" marB="39406" anchor="ctr"/>
                </a:tc>
                <a:tc>
                  <a:txBody>
                    <a:bodyPr/>
                    <a:lstStyle/>
                    <a:p>
                      <a:r>
                        <a:rPr lang="en-US" sz="2400" dirty="0"/>
                        <a:t>Ordered categories</a:t>
                      </a:r>
                    </a:p>
                  </a:txBody>
                  <a:tcPr marL="78813" marR="78813" marT="39406" marB="39406" anchor="ctr"/>
                </a:tc>
                <a:tc>
                  <a:txBody>
                    <a:bodyPr/>
                    <a:lstStyle/>
                    <a:p>
                      <a:r>
                        <a:rPr lang="en-US" sz="2400" dirty="0"/>
                        <a:t>Keeps order</a:t>
                      </a:r>
                    </a:p>
                  </a:txBody>
                  <a:tcPr marL="78813" marR="78813" marT="39406" marB="39406" anchor="ctr"/>
                </a:tc>
                <a:tc>
                  <a:txBody>
                    <a:bodyPr/>
                    <a:lstStyle/>
                    <a:p>
                      <a:r>
                        <a:rPr lang="en-US" sz="2400" dirty="0"/>
                        <a:t>Not for nominal</a:t>
                      </a:r>
                    </a:p>
                  </a:txBody>
                  <a:tcPr marL="78813" marR="78813" marT="39406" marB="39406" anchor="ctr"/>
                </a:tc>
                <a:extLst>
                  <a:ext uri="{0D108BD9-81ED-4DB2-BD59-A6C34878D82A}">
                    <a16:rowId xmlns:a16="http://schemas.microsoft.com/office/drawing/2014/main" val="2861832512"/>
                  </a:ext>
                </a:extLst>
              </a:tr>
              <a:tr h="865064">
                <a:tc>
                  <a:txBody>
                    <a:bodyPr/>
                    <a:lstStyle/>
                    <a:p>
                      <a:r>
                        <a:rPr lang="en-US" sz="2400" dirty="0"/>
                        <a:t>Target Encoding</a:t>
                      </a:r>
                    </a:p>
                  </a:txBody>
                  <a:tcPr marL="78813" marR="78813" marT="39406" marB="39406" anchor="ctr"/>
                </a:tc>
                <a:tc>
                  <a:txBody>
                    <a:bodyPr/>
                    <a:lstStyle/>
                    <a:p>
                      <a:r>
                        <a:rPr lang="en-US" sz="2400" dirty="0"/>
                        <a:t>Large categories</a:t>
                      </a:r>
                    </a:p>
                  </a:txBody>
                  <a:tcPr marL="78813" marR="78813" marT="39406" marB="39406" anchor="ctr"/>
                </a:tc>
                <a:tc>
                  <a:txBody>
                    <a:bodyPr/>
                    <a:lstStyle/>
                    <a:p>
                      <a:r>
                        <a:rPr lang="en-US" sz="2400" dirty="0"/>
                        <a:t>Captures target info</a:t>
                      </a:r>
                    </a:p>
                  </a:txBody>
                  <a:tcPr marL="78813" marR="78813" marT="39406" marB="39406" anchor="ctr"/>
                </a:tc>
                <a:tc>
                  <a:txBody>
                    <a:bodyPr/>
                    <a:lstStyle/>
                    <a:p>
                      <a:r>
                        <a:rPr lang="en-US" sz="2400" dirty="0"/>
                        <a:t>Can cause leakage</a:t>
                      </a:r>
                    </a:p>
                  </a:txBody>
                  <a:tcPr marL="78813" marR="78813" marT="39406" marB="39406" anchor="ctr"/>
                </a:tc>
                <a:extLst>
                  <a:ext uri="{0D108BD9-81ED-4DB2-BD59-A6C34878D82A}">
                    <a16:rowId xmlns:a16="http://schemas.microsoft.com/office/drawing/2014/main" val="814548204"/>
                  </a:ext>
                </a:extLst>
              </a:tr>
            </a:tbl>
          </a:graphicData>
        </a:graphic>
      </p:graphicFrame>
    </p:spTree>
    <p:extLst>
      <p:ext uri="{BB962C8B-B14F-4D97-AF65-F5344CB8AC3E}">
        <p14:creationId xmlns:p14="http://schemas.microsoft.com/office/powerpoint/2010/main" val="34175674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DEDA77-733C-F4F8-64F1-B89695B17432}"/>
              </a:ext>
            </a:extLst>
          </p:cNvPr>
          <p:cNvSpPr>
            <a:spLocks noGrp="1"/>
          </p:cNvSpPr>
          <p:nvPr>
            <p:ph type="title"/>
          </p:nvPr>
        </p:nvSpPr>
        <p:spPr/>
        <p:txBody>
          <a:bodyPr/>
          <a:lstStyle/>
          <a:p>
            <a:r>
              <a:rPr lang="en-US" dirty="0"/>
              <a:t>Linear Regression</a:t>
            </a:r>
          </a:p>
        </p:txBody>
      </p:sp>
      <p:sp>
        <p:nvSpPr>
          <p:cNvPr id="3" name="Content Placeholder 2">
            <a:extLst>
              <a:ext uri="{FF2B5EF4-FFF2-40B4-BE49-F238E27FC236}">
                <a16:creationId xmlns:a16="http://schemas.microsoft.com/office/drawing/2014/main" id="{1230EE41-D37C-2C1F-6F84-D3500B833E70}"/>
              </a:ext>
            </a:extLst>
          </p:cNvPr>
          <p:cNvSpPr>
            <a:spLocks noGrp="1"/>
          </p:cNvSpPr>
          <p:nvPr>
            <p:ph sz="quarter" idx="13"/>
          </p:nvPr>
        </p:nvSpPr>
        <p:spPr>
          <a:xfrm>
            <a:off x="6425930" y="1474913"/>
            <a:ext cx="4475312" cy="807496"/>
          </a:xfrm>
        </p:spPr>
        <p:txBody>
          <a:bodyPr/>
          <a:lstStyle/>
          <a:p>
            <a:pPr>
              <a:lnSpc>
                <a:spcPct val="150000"/>
              </a:lnSpc>
            </a:pPr>
            <a:r>
              <a:rPr lang="en-US" sz="2400" dirty="0">
                <a:solidFill>
                  <a:schemeClr val="tx1"/>
                </a:solidFill>
              </a:rPr>
              <a:t>Simple linear regression.</a:t>
            </a:r>
          </a:p>
          <a:p>
            <a:pPr>
              <a:lnSpc>
                <a:spcPct val="150000"/>
              </a:lnSpc>
            </a:pPr>
            <a:endParaRPr lang="en-US" dirty="0"/>
          </a:p>
          <a:p>
            <a:pPr>
              <a:lnSpc>
                <a:spcPct val="150000"/>
              </a:lnSpc>
            </a:pPr>
            <a:endParaRPr lang="en-US" dirty="0"/>
          </a:p>
          <a:p>
            <a:pPr marL="0" indent="0">
              <a:lnSpc>
                <a:spcPct val="150000"/>
              </a:lnSpc>
              <a:buNone/>
            </a:pPr>
            <a:endParaRPr lang="en-US" dirty="0"/>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BF3D01DE-A879-A5BE-C41F-5A552B97483F}"/>
                  </a:ext>
                </a:extLst>
              </p:cNvPr>
              <p:cNvSpPr txBox="1"/>
              <p:nvPr/>
            </p:nvSpPr>
            <p:spPr>
              <a:xfrm>
                <a:off x="5830375" y="3265586"/>
                <a:ext cx="6972761" cy="73866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sv-SE" sz="2400" b="0" i="1" smtClean="0">
                          <a:latin typeface="Cambria Math" panose="02040503050406030204" pitchFamily="18" charset="0"/>
                        </a:rPr>
                        <m:t>𝑦</m:t>
                      </m:r>
                      <m:r>
                        <a:rPr lang="sv-SE" sz="2400" b="0" i="1" smtClean="0">
                          <a:latin typeface="Cambria Math" panose="02040503050406030204" pitchFamily="18" charset="0"/>
                        </a:rPr>
                        <m:t> =</m:t>
                      </m:r>
                      <m:sSub>
                        <m:sSubPr>
                          <m:ctrlPr>
                            <a:rPr lang="sv-SE" sz="2400" b="0" i="1" smtClean="0">
                              <a:latin typeface="Cambria Math" panose="02040503050406030204" pitchFamily="18" charset="0"/>
                            </a:rPr>
                          </m:ctrlPr>
                        </m:sSubPr>
                        <m:e>
                          <m:r>
                            <a:rPr lang="sv-SE" sz="2400" b="0" i="1" smtClean="0">
                              <a:latin typeface="Cambria Math" panose="02040503050406030204" pitchFamily="18" charset="0"/>
                            </a:rPr>
                            <m:t>𝛽</m:t>
                          </m:r>
                        </m:e>
                        <m:sub>
                          <m:r>
                            <a:rPr lang="sv-SE" sz="2400" b="0" i="1" smtClean="0">
                              <a:latin typeface="Cambria Math" panose="02040503050406030204" pitchFamily="18" charset="0"/>
                            </a:rPr>
                            <m:t>0</m:t>
                          </m:r>
                        </m:sub>
                      </m:sSub>
                      <m:r>
                        <a:rPr lang="sv-SE" sz="2400" b="0" i="1" smtClean="0">
                          <a:latin typeface="Cambria Math" panose="02040503050406030204" pitchFamily="18" charset="0"/>
                        </a:rPr>
                        <m:t>+</m:t>
                      </m:r>
                      <m:sSub>
                        <m:sSubPr>
                          <m:ctrlPr>
                            <a:rPr lang="sv-SE" sz="2400" b="0" i="1" smtClean="0">
                              <a:latin typeface="Cambria Math" panose="02040503050406030204" pitchFamily="18" charset="0"/>
                            </a:rPr>
                          </m:ctrlPr>
                        </m:sSubPr>
                        <m:e>
                          <m:r>
                            <a:rPr lang="sv-SE" sz="2400" b="0" i="1" smtClean="0">
                              <a:latin typeface="Cambria Math" panose="02040503050406030204" pitchFamily="18" charset="0"/>
                            </a:rPr>
                            <m:t>𝛽</m:t>
                          </m:r>
                        </m:e>
                        <m:sub>
                          <m:r>
                            <a:rPr lang="sv-SE" sz="2400" b="0" i="1" smtClean="0">
                              <a:latin typeface="Cambria Math" panose="02040503050406030204" pitchFamily="18" charset="0"/>
                            </a:rPr>
                            <m:t>1</m:t>
                          </m:r>
                        </m:sub>
                      </m:sSub>
                      <m:sSub>
                        <m:sSubPr>
                          <m:ctrlPr>
                            <a:rPr lang="sv-SE" sz="2400" b="0" i="1" smtClean="0">
                              <a:latin typeface="Cambria Math" panose="02040503050406030204" pitchFamily="18" charset="0"/>
                            </a:rPr>
                          </m:ctrlPr>
                        </m:sSubPr>
                        <m:e>
                          <m:r>
                            <a:rPr lang="sv-SE" sz="2400" b="0" i="1" smtClean="0">
                              <a:latin typeface="Cambria Math" panose="02040503050406030204" pitchFamily="18" charset="0"/>
                            </a:rPr>
                            <m:t>𝑥</m:t>
                          </m:r>
                        </m:e>
                        <m:sub>
                          <m:r>
                            <a:rPr lang="sv-SE" sz="2400" b="0" i="1" smtClean="0">
                              <a:latin typeface="Cambria Math" panose="02040503050406030204" pitchFamily="18" charset="0"/>
                            </a:rPr>
                            <m:t>1 </m:t>
                          </m:r>
                        </m:sub>
                      </m:sSub>
                      <m:r>
                        <a:rPr lang="sv-SE" sz="2400" b="0" i="1" smtClean="0">
                          <a:latin typeface="Cambria Math" panose="02040503050406030204" pitchFamily="18" charset="0"/>
                        </a:rPr>
                        <m:t>+</m:t>
                      </m:r>
                      <m:sSub>
                        <m:sSubPr>
                          <m:ctrlPr>
                            <a:rPr lang="sv-SE" sz="2400" i="1">
                              <a:latin typeface="Cambria Math" panose="02040503050406030204" pitchFamily="18" charset="0"/>
                            </a:rPr>
                          </m:ctrlPr>
                        </m:sSubPr>
                        <m:e>
                          <m:r>
                            <a:rPr lang="sv-SE" sz="2400" i="1">
                              <a:latin typeface="Cambria Math" panose="02040503050406030204" pitchFamily="18" charset="0"/>
                            </a:rPr>
                            <m:t>𝛽</m:t>
                          </m:r>
                        </m:e>
                        <m:sub>
                          <m:r>
                            <a:rPr lang="sv-SE" sz="2400" b="0" i="1" smtClean="0">
                              <a:latin typeface="Cambria Math" panose="02040503050406030204" pitchFamily="18" charset="0"/>
                            </a:rPr>
                            <m:t>2</m:t>
                          </m:r>
                        </m:sub>
                      </m:sSub>
                      <m:sSub>
                        <m:sSubPr>
                          <m:ctrlPr>
                            <a:rPr lang="sv-SE" sz="2400" i="1">
                              <a:latin typeface="Cambria Math" panose="02040503050406030204" pitchFamily="18" charset="0"/>
                            </a:rPr>
                          </m:ctrlPr>
                        </m:sSubPr>
                        <m:e>
                          <m:r>
                            <a:rPr lang="sv-SE" sz="2400" i="1">
                              <a:latin typeface="Cambria Math" panose="02040503050406030204" pitchFamily="18" charset="0"/>
                            </a:rPr>
                            <m:t>𝑥</m:t>
                          </m:r>
                        </m:e>
                        <m:sub>
                          <m:r>
                            <a:rPr lang="sv-SE" sz="2400" b="0" i="1" smtClean="0">
                              <a:latin typeface="Cambria Math" panose="02040503050406030204" pitchFamily="18" charset="0"/>
                            </a:rPr>
                            <m:t>2</m:t>
                          </m:r>
                        </m:sub>
                      </m:sSub>
                      <m:r>
                        <a:rPr lang="sv-SE" sz="2400" b="0" i="1" smtClean="0">
                          <a:latin typeface="Cambria Math" panose="02040503050406030204" pitchFamily="18" charset="0"/>
                        </a:rPr>
                        <m:t>+…+</m:t>
                      </m:r>
                      <m:sSub>
                        <m:sSubPr>
                          <m:ctrlPr>
                            <a:rPr lang="sv-SE" sz="2400" i="1">
                              <a:latin typeface="Cambria Math" panose="02040503050406030204" pitchFamily="18" charset="0"/>
                            </a:rPr>
                          </m:ctrlPr>
                        </m:sSubPr>
                        <m:e>
                          <m:r>
                            <a:rPr lang="sv-SE" sz="2400" i="1">
                              <a:latin typeface="Cambria Math" panose="02040503050406030204" pitchFamily="18" charset="0"/>
                            </a:rPr>
                            <m:t>𝛽</m:t>
                          </m:r>
                        </m:e>
                        <m:sub>
                          <m:r>
                            <a:rPr lang="sv-SE" sz="2400" b="0" i="1" smtClean="0">
                              <a:latin typeface="Cambria Math" panose="02040503050406030204" pitchFamily="18" charset="0"/>
                            </a:rPr>
                            <m:t>𝑛</m:t>
                          </m:r>
                        </m:sub>
                      </m:sSub>
                      <m:sSub>
                        <m:sSubPr>
                          <m:ctrlPr>
                            <a:rPr lang="sv-SE" sz="2400" i="1">
                              <a:latin typeface="Cambria Math" panose="02040503050406030204" pitchFamily="18" charset="0"/>
                            </a:rPr>
                          </m:ctrlPr>
                        </m:sSubPr>
                        <m:e>
                          <m:r>
                            <a:rPr lang="sv-SE" sz="2400" i="1">
                              <a:latin typeface="Cambria Math" panose="02040503050406030204" pitchFamily="18" charset="0"/>
                            </a:rPr>
                            <m:t>𝑥</m:t>
                          </m:r>
                        </m:e>
                        <m:sub>
                          <m:r>
                            <a:rPr lang="sv-SE" sz="2400" b="0" i="1" smtClean="0">
                              <a:latin typeface="Cambria Math" panose="02040503050406030204" pitchFamily="18" charset="0"/>
                            </a:rPr>
                            <m:t>𝑛</m:t>
                          </m:r>
                        </m:sub>
                      </m:sSub>
                      <m:r>
                        <a:rPr lang="sv-SE" sz="2400" b="0" i="1" smtClean="0">
                          <a:latin typeface="Cambria Math" panose="02040503050406030204" pitchFamily="18" charset="0"/>
                        </a:rPr>
                        <m:t>+ </m:t>
                      </m:r>
                      <m:r>
                        <m:rPr>
                          <m:sty m:val="p"/>
                        </m:rPr>
                        <a:rPr lang="sv-SE" sz="2400" b="0" i="1" smtClean="0">
                          <a:latin typeface="Cambria Math" panose="02040503050406030204" pitchFamily="18" charset="0"/>
                        </a:rPr>
                        <m:t>ϵ</m:t>
                      </m:r>
                    </m:oMath>
                  </m:oMathPara>
                </a14:m>
                <a:endParaRPr lang="sv-SE" sz="2400" b="0" i="1" dirty="0">
                  <a:latin typeface="Work Sans" pitchFamily="2" charset="77"/>
                </a:endParaRPr>
              </a:p>
              <a:p>
                <a:endParaRPr lang="en-US" dirty="0">
                  <a:latin typeface="Work Sans" pitchFamily="2" charset="77"/>
                </a:endParaRPr>
              </a:p>
            </p:txBody>
          </p:sp>
        </mc:Choice>
        <mc:Fallback xmlns="">
          <p:sp>
            <p:nvSpPr>
              <p:cNvPr id="36" name="TextBox 35">
                <a:extLst>
                  <a:ext uri="{FF2B5EF4-FFF2-40B4-BE49-F238E27FC236}">
                    <a16:creationId xmlns:a16="http://schemas.microsoft.com/office/drawing/2014/main" id="{BF3D01DE-A879-A5BE-C41F-5A552B97483F}"/>
                  </a:ext>
                </a:extLst>
              </p:cNvPr>
              <p:cNvSpPr txBox="1">
                <a:spLocks noRot="1" noChangeAspect="1" noMove="1" noResize="1" noEditPoints="1" noAdjustHandles="1" noChangeArrowheads="1" noChangeShapeType="1" noTextEdit="1"/>
              </p:cNvSpPr>
              <p:nvPr/>
            </p:nvSpPr>
            <p:spPr>
              <a:xfrm>
                <a:off x="5830375" y="3265586"/>
                <a:ext cx="6972761" cy="738664"/>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D1D04719-53F7-65F1-D951-3F754C0E1C5F}"/>
                  </a:ext>
                </a:extLst>
              </p:cNvPr>
              <p:cNvSpPr txBox="1"/>
              <p:nvPr/>
            </p:nvSpPr>
            <p:spPr>
              <a:xfrm>
                <a:off x="8189606" y="3945163"/>
                <a:ext cx="263442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sv-SE" sz="2400" b="0" i="1" smtClean="0">
                              <a:latin typeface="Cambria Math" panose="02040503050406030204" pitchFamily="18" charset="0"/>
                            </a:rPr>
                          </m:ctrlPr>
                        </m:sSubPr>
                        <m:e>
                          <m:r>
                            <a:rPr lang="sv-SE" sz="2400" b="0" i="1" smtClean="0">
                              <a:latin typeface="Cambria Math" panose="02040503050406030204" pitchFamily="18" charset="0"/>
                            </a:rPr>
                            <m:t>𝑥</m:t>
                          </m:r>
                        </m:e>
                        <m:sub>
                          <m:r>
                            <a:rPr lang="sv-SE" sz="2400" b="0" i="1" smtClean="0">
                              <a:latin typeface="Cambria Math" panose="02040503050406030204" pitchFamily="18" charset="0"/>
                            </a:rPr>
                            <m:t>1</m:t>
                          </m:r>
                        </m:sub>
                      </m:sSub>
                      <m:r>
                        <a:rPr lang="sv-SE" sz="2400" b="0" i="1" smtClean="0">
                          <a:latin typeface="Cambria Math" panose="02040503050406030204" pitchFamily="18" charset="0"/>
                        </a:rPr>
                        <m:t> </m:t>
                      </m:r>
                      <m:sSub>
                        <m:sSubPr>
                          <m:ctrlPr>
                            <a:rPr lang="sv-SE" sz="2400" b="0" i="1" smtClean="0">
                              <a:latin typeface="Cambria Math" panose="02040503050406030204" pitchFamily="18" charset="0"/>
                            </a:rPr>
                          </m:ctrlPr>
                        </m:sSubPr>
                        <m:e>
                          <m:r>
                            <a:rPr lang="sv-SE" sz="2400" b="0" i="1" smtClean="0">
                              <a:latin typeface="Cambria Math" panose="02040503050406030204" pitchFamily="18" charset="0"/>
                            </a:rPr>
                            <m:t>𝑥</m:t>
                          </m:r>
                        </m:e>
                        <m:sub>
                          <m:r>
                            <a:rPr lang="sv-SE" sz="2400" b="0" i="1" smtClean="0">
                              <a:latin typeface="Cambria Math" panose="02040503050406030204" pitchFamily="18" charset="0"/>
                            </a:rPr>
                            <m:t>2</m:t>
                          </m:r>
                        </m:sub>
                      </m:sSub>
                      <m:r>
                        <a:rPr lang="sv-SE" sz="2400" b="0" i="1" smtClean="0">
                          <a:latin typeface="Cambria Math" panose="02040503050406030204" pitchFamily="18" charset="0"/>
                        </a:rPr>
                        <m:t>, …, </m:t>
                      </m:r>
                      <m:sSub>
                        <m:sSubPr>
                          <m:ctrlPr>
                            <a:rPr lang="sv-SE" sz="2400" b="0" i="1" smtClean="0">
                              <a:latin typeface="Cambria Math" panose="02040503050406030204" pitchFamily="18" charset="0"/>
                            </a:rPr>
                          </m:ctrlPr>
                        </m:sSubPr>
                        <m:e>
                          <m:r>
                            <a:rPr lang="sv-SE" sz="2400" b="0" i="1" smtClean="0">
                              <a:latin typeface="Cambria Math" panose="02040503050406030204" pitchFamily="18" charset="0"/>
                            </a:rPr>
                            <m:t>𝑥</m:t>
                          </m:r>
                        </m:e>
                        <m:sub>
                          <m:r>
                            <a:rPr lang="sv-SE" sz="2400" b="0" i="1" smtClean="0">
                              <a:latin typeface="Cambria Math" panose="02040503050406030204" pitchFamily="18" charset="0"/>
                            </a:rPr>
                            <m:t>𝑛</m:t>
                          </m:r>
                        </m:sub>
                      </m:sSub>
                    </m:oMath>
                  </m:oMathPara>
                </a14:m>
                <a:endParaRPr lang="en-US" sz="2400" dirty="0">
                  <a:latin typeface="Work Sans" pitchFamily="2" charset="77"/>
                </a:endParaRPr>
              </a:p>
            </p:txBody>
          </p:sp>
        </mc:Choice>
        <mc:Fallback xmlns="">
          <p:sp>
            <p:nvSpPr>
              <p:cNvPr id="38" name="TextBox 37">
                <a:extLst>
                  <a:ext uri="{FF2B5EF4-FFF2-40B4-BE49-F238E27FC236}">
                    <a16:creationId xmlns:a16="http://schemas.microsoft.com/office/drawing/2014/main" id="{D1D04719-53F7-65F1-D951-3F754C0E1C5F}"/>
                  </a:ext>
                </a:extLst>
              </p:cNvPr>
              <p:cNvSpPr txBox="1">
                <a:spLocks noRot="1" noChangeAspect="1" noMove="1" noResize="1" noEditPoints="1" noAdjustHandles="1" noChangeArrowheads="1" noChangeShapeType="1" noTextEdit="1"/>
              </p:cNvSpPr>
              <p:nvPr/>
            </p:nvSpPr>
            <p:spPr>
              <a:xfrm>
                <a:off x="8189606" y="3945163"/>
                <a:ext cx="2634420" cy="461665"/>
              </a:xfrm>
              <a:prstGeom prst="rect">
                <a:avLst/>
              </a:prstGeom>
              <a:blipFill>
                <a:blip r:embed="rId3"/>
                <a:stretch>
                  <a:fillRect b="-18421"/>
                </a:stretch>
              </a:blipFill>
            </p:spPr>
            <p:txBody>
              <a:bodyPr/>
              <a:lstStyle/>
              <a:p>
                <a:r>
                  <a:rPr lang="en-US">
                    <a:noFill/>
                  </a:rPr>
                  <a:t> </a:t>
                </a:r>
              </a:p>
            </p:txBody>
          </p:sp>
        </mc:Fallback>
      </mc:AlternateContent>
      <p:sp>
        <p:nvSpPr>
          <p:cNvPr id="39" name="TextBox 38">
            <a:extLst>
              <a:ext uri="{FF2B5EF4-FFF2-40B4-BE49-F238E27FC236}">
                <a16:creationId xmlns:a16="http://schemas.microsoft.com/office/drawing/2014/main" id="{3F1208C9-FE66-5B50-9F66-25195B921C22}"/>
              </a:ext>
            </a:extLst>
          </p:cNvPr>
          <p:cNvSpPr txBox="1"/>
          <p:nvPr/>
        </p:nvSpPr>
        <p:spPr>
          <a:xfrm>
            <a:off x="5553412" y="4050347"/>
            <a:ext cx="2035773" cy="830997"/>
          </a:xfrm>
          <a:prstGeom prst="rect">
            <a:avLst/>
          </a:prstGeom>
          <a:noFill/>
        </p:spPr>
        <p:txBody>
          <a:bodyPr wrap="square" rtlCol="0">
            <a:spAutoFit/>
          </a:bodyPr>
          <a:lstStyle/>
          <a:p>
            <a:r>
              <a:rPr lang="en-US" sz="2400" dirty="0">
                <a:latin typeface="Work Sans" pitchFamily="2" charset="77"/>
              </a:rPr>
              <a:t>Dependable</a:t>
            </a:r>
            <a:br>
              <a:rPr lang="en-US" sz="2400" dirty="0">
                <a:latin typeface="Work Sans" pitchFamily="2" charset="77"/>
              </a:rPr>
            </a:br>
            <a:r>
              <a:rPr lang="en-US" sz="2400" dirty="0">
                <a:latin typeface="Work Sans" pitchFamily="2" charset="77"/>
              </a:rPr>
              <a:t> Variable</a:t>
            </a:r>
          </a:p>
        </p:txBody>
      </p:sp>
      <p:sp>
        <p:nvSpPr>
          <p:cNvPr id="40" name="TextBox 39">
            <a:extLst>
              <a:ext uri="{FF2B5EF4-FFF2-40B4-BE49-F238E27FC236}">
                <a16:creationId xmlns:a16="http://schemas.microsoft.com/office/drawing/2014/main" id="{B919F03E-8578-CF77-D615-F42800066356}"/>
              </a:ext>
            </a:extLst>
          </p:cNvPr>
          <p:cNvSpPr txBox="1"/>
          <p:nvPr/>
        </p:nvSpPr>
        <p:spPr>
          <a:xfrm>
            <a:off x="7819177" y="4366776"/>
            <a:ext cx="3831077" cy="461665"/>
          </a:xfrm>
          <a:prstGeom prst="rect">
            <a:avLst/>
          </a:prstGeom>
          <a:noFill/>
        </p:spPr>
        <p:txBody>
          <a:bodyPr wrap="square" rtlCol="0">
            <a:spAutoFit/>
          </a:bodyPr>
          <a:lstStyle/>
          <a:p>
            <a:r>
              <a:rPr lang="en-US" sz="2400" dirty="0">
                <a:latin typeface="Work Sans" pitchFamily="2" charset="77"/>
              </a:rPr>
              <a:t>Independent Variables</a:t>
            </a:r>
          </a:p>
        </p:txBody>
      </p:sp>
      <p:cxnSp>
        <p:nvCxnSpPr>
          <p:cNvPr id="42" name="Straight Arrow Connector 41">
            <a:extLst>
              <a:ext uri="{FF2B5EF4-FFF2-40B4-BE49-F238E27FC236}">
                <a16:creationId xmlns:a16="http://schemas.microsoft.com/office/drawing/2014/main" id="{B4E18159-ACA5-E9A4-3971-6D0C694DECAF}"/>
              </a:ext>
            </a:extLst>
          </p:cNvPr>
          <p:cNvCxnSpPr>
            <a:cxnSpLocks/>
          </p:cNvCxnSpPr>
          <p:nvPr/>
        </p:nvCxnSpPr>
        <p:spPr>
          <a:xfrm flipV="1">
            <a:off x="6831771" y="3679522"/>
            <a:ext cx="0" cy="36933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37330ADC-F5A0-7171-79D2-BC72DF689929}"/>
              </a:ext>
            </a:extLst>
          </p:cNvPr>
          <p:cNvCxnSpPr>
            <a:cxnSpLocks/>
          </p:cNvCxnSpPr>
          <p:nvPr/>
        </p:nvCxnSpPr>
        <p:spPr>
          <a:xfrm flipH="1" flipV="1">
            <a:off x="7647626" y="3716140"/>
            <a:ext cx="404125" cy="33271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716AE540-C45D-34F1-3756-B17FD96FCC7F}"/>
                  </a:ext>
                </a:extLst>
              </p:cNvPr>
              <p:cNvSpPr txBox="1"/>
              <p:nvPr/>
            </p:nvSpPr>
            <p:spPr>
              <a:xfrm>
                <a:off x="7822078" y="5027226"/>
                <a:ext cx="2035773"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sv-SE" sz="2400" b="0" i="1" smtClean="0">
                              <a:latin typeface="Cambria Math" panose="02040503050406030204" pitchFamily="18" charset="0"/>
                            </a:rPr>
                          </m:ctrlPr>
                        </m:sSubPr>
                        <m:e>
                          <m:r>
                            <a:rPr lang="sv-SE" sz="2400" b="0" i="1" smtClean="0">
                              <a:latin typeface="Cambria Math" panose="02040503050406030204" pitchFamily="18" charset="0"/>
                            </a:rPr>
                            <m:t>𝛽</m:t>
                          </m:r>
                        </m:e>
                        <m:sub>
                          <m:r>
                            <a:rPr lang="sv-SE" sz="2400" b="0" i="1" smtClean="0">
                              <a:latin typeface="Cambria Math" panose="02040503050406030204" pitchFamily="18" charset="0"/>
                            </a:rPr>
                            <m:t>1 </m:t>
                          </m:r>
                        </m:sub>
                      </m:sSub>
                      <m:r>
                        <a:rPr lang="sv-SE" sz="2400" b="0" i="1" smtClean="0">
                          <a:latin typeface="Cambria Math" panose="02040503050406030204" pitchFamily="18" charset="0"/>
                        </a:rPr>
                        <m:t>, </m:t>
                      </m:r>
                      <m:sSub>
                        <m:sSubPr>
                          <m:ctrlPr>
                            <a:rPr lang="sv-SE" sz="2400" b="0" i="1" smtClean="0">
                              <a:latin typeface="Cambria Math" panose="02040503050406030204" pitchFamily="18" charset="0"/>
                            </a:rPr>
                          </m:ctrlPr>
                        </m:sSubPr>
                        <m:e>
                          <m:r>
                            <a:rPr lang="sv-SE" sz="2400" b="0" i="1" smtClean="0">
                              <a:latin typeface="Cambria Math" panose="02040503050406030204" pitchFamily="18" charset="0"/>
                            </a:rPr>
                            <m:t>𝛽</m:t>
                          </m:r>
                        </m:e>
                        <m:sub>
                          <m:r>
                            <a:rPr lang="sv-SE" sz="2400" b="0" i="1" smtClean="0">
                              <a:latin typeface="Cambria Math" panose="02040503050406030204" pitchFamily="18" charset="0"/>
                            </a:rPr>
                            <m:t>2</m:t>
                          </m:r>
                        </m:sub>
                      </m:sSub>
                      <m:r>
                        <a:rPr lang="sv-SE" sz="2400" b="0" i="1" smtClean="0">
                          <a:latin typeface="Cambria Math" panose="02040503050406030204" pitchFamily="18" charset="0"/>
                        </a:rPr>
                        <m:t>, …, </m:t>
                      </m:r>
                      <m:sSub>
                        <m:sSubPr>
                          <m:ctrlPr>
                            <a:rPr lang="sv-SE" sz="2400" b="0" i="1" smtClean="0">
                              <a:latin typeface="Cambria Math" panose="02040503050406030204" pitchFamily="18" charset="0"/>
                            </a:rPr>
                          </m:ctrlPr>
                        </m:sSubPr>
                        <m:e>
                          <m:r>
                            <a:rPr lang="sv-SE" sz="2400" b="0" i="1" smtClean="0">
                              <a:latin typeface="Cambria Math" panose="02040503050406030204" pitchFamily="18" charset="0"/>
                            </a:rPr>
                            <m:t>𝛽</m:t>
                          </m:r>
                        </m:e>
                        <m:sub>
                          <m:r>
                            <a:rPr lang="sv-SE" sz="2400" b="0" i="1" smtClean="0">
                              <a:latin typeface="Cambria Math" panose="02040503050406030204" pitchFamily="18" charset="0"/>
                            </a:rPr>
                            <m:t>𝑛</m:t>
                          </m:r>
                        </m:sub>
                      </m:sSub>
                    </m:oMath>
                  </m:oMathPara>
                </a14:m>
                <a:endParaRPr lang="en-US" sz="2400" dirty="0">
                  <a:latin typeface="Work Sans" pitchFamily="2" charset="77"/>
                </a:endParaRPr>
              </a:p>
            </p:txBody>
          </p:sp>
        </mc:Choice>
        <mc:Fallback xmlns="">
          <p:sp>
            <p:nvSpPr>
              <p:cNvPr id="47" name="TextBox 46">
                <a:extLst>
                  <a:ext uri="{FF2B5EF4-FFF2-40B4-BE49-F238E27FC236}">
                    <a16:creationId xmlns:a16="http://schemas.microsoft.com/office/drawing/2014/main" id="{716AE540-C45D-34F1-3756-B17FD96FCC7F}"/>
                  </a:ext>
                </a:extLst>
              </p:cNvPr>
              <p:cNvSpPr txBox="1">
                <a:spLocks noRot="1" noChangeAspect="1" noMove="1" noResize="1" noEditPoints="1" noAdjustHandles="1" noChangeArrowheads="1" noChangeShapeType="1" noTextEdit="1"/>
              </p:cNvSpPr>
              <p:nvPr/>
            </p:nvSpPr>
            <p:spPr>
              <a:xfrm>
                <a:off x="7822078" y="5027226"/>
                <a:ext cx="2035773" cy="461665"/>
              </a:xfrm>
              <a:prstGeom prst="rect">
                <a:avLst/>
              </a:prstGeom>
              <a:blipFill>
                <a:blip r:embed="rId4"/>
                <a:stretch>
                  <a:fillRect b="-21622"/>
                </a:stretch>
              </a:blipFill>
            </p:spPr>
            <p:txBody>
              <a:bodyPr/>
              <a:lstStyle/>
              <a:p>
                <a:r>
                  <a:rPr lang="en-US">
                    <a:noFill/>
                  </a:rPr>
                  <a:t> </a:t>
                </a:r>
              </a:p>
            </p:txBody>
          </p:sp>
        </mc:Fallback>
      </mc:AlternateContent>
      <p:sp>
        <p:nvSpPr>
          <p:cNvPr id="48" name="TextBox 47">
            <a:extLst>
              <a:ext uri="{FF2B5EF4-FFF2-40B4-BE49-F238E27FC236}">
                <a16:creationId xmlns:a16="http://schemas.microsoft.com/office/drawing/2014/main" id="{37426569-AEB0-62D1-6C4D-BA997063E076}"/>
              </a:ext>
            </a:extLst>
          </p:cNvPr>
          <p:cNvSpPr txBox="1"/>
          <p:nvPr/>
        </p:nvSpPr>
        <p:spPr>
          <a:xfrm>
            <a:off x="7079578" y="5365183"/>
            <a:ext cx="3677542" cy="830997"/>
          </a:xfrm>
          <a:prstGeom prst="rect">
            <a:avLst/>
          </a:prstGeom>
          <a:noFill/>
        </p:spPr>
        <p:txBody>
          <a:bodyPr wrap="square" rtlCol="0">
            <a:spAutoFit/>
          </a:bodyPr>
          <a:lstStyle/>
          <a:p>
            <a:pPr algn="ctr"/>
            <a:r>
              <a:rPr lang="en-US" sz="2400" dirty="0">
                <a:latin typeface="Work Sans" pitchFamily="2" charset="77"/>
              </a:rPr>
              <a:t>Coefficients of the independent variables.</a:t>
            </a:r>
          </a:p>
        </p:txBody>
      </p:sp>
      <p:sp>
        <p:nvSpPr>
          <p:cNvPr id="49" name="TextBox 48">
            <a:extLst>
              <a:ext uri="{FF2B5EF4-FFF2-40B4-BE49-F238E27FC236}">
                <a16:creationId xmlns:a16="http://schemas.microsoft.com/office/drawing/2014/main" id="{AFDEADBA-15A8-7A29-AE3F-2BD8316BEA0B}"/>
              </a:ext>
            </a:extLst>
          </p:cNvPr>
          <p:cNvSpPr txBox="1"/>
          <p:nvPr/>
        </p:nvSpPr>
        <p:spPr>
          <a:xfrm>
            <a:off x="7647626" y="3997954"/>
            <a:ext cx="1436181" cy="461665"/>
          </a:xfrm>
          <a:prstGeom prst="rect">
            <a:avLst/>
          </a:prstGeom>
          <a:noFill/>
        </p:spPr>
        <p:txBody>
          <a:bodyPr wrap="square" rtlCol="0">
            <a:spAutoFit/>
          </a:bodyPr>
          <a:lstStyle/>
          <a:p>
            <a:r>
              <a:rPr lang="en-US" sz="2400" dirty="0">
                <a:latin typeface="Work Sans" pitchFamily="2" charset="77"/>
              </a:rPr>
              <a:t>Bias</a:t>
            </a:r>
          </a:p>
        </p:txBody>
      </p:sp>
      <p:cxnSp>
        <p:nvCxnSpPr>
          <p:cNvPr id="50" name="Straight Arrow Connector 49">
            <a:extLst>
              <a:ext uri="{FF2B5EF4-FFF2-40B4-BE49-F238E27FC236}">
                <a16:creationId xmlns:a16="http://schemas.microsoft.com/office/drawing/2014/main" id="{3294326F-FE35-588A-ED1A-6320B3ACDEF7}"/>
              </a:ext>
            </a:extLst>
          </p:cNvPr>
          <p:cNvCxnSpPr>
            <a:cxnSpLocks/>
          </p:cNvCxnSpPr>
          <p:nvPr/>
        </p:nvCxnSpPr>
        <p:spPr>
          <a:xfrm flipV="1">
            <a:off x="11374244" y="3678298"/>
            <a:ext cx="367990" cy="32595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1C906A25-524E-C6EE-C595-86991404063F}"/>
              </a:ext>
            </a:extLst>
          </p:cNvPr>
          <p:cNvSpPr txBox="1"/>
          <p:nvPr/>
        </p:nvSpPr>
        <p:spPr>
          <a:xfrm>
            <a:off x="10394497" y="3774967"/>
            <a:ext cx="1436181" cy="461665"/>
          </a:xfrm>
          <a:prstGeom prst="rect">
            <a:avLst/>
          </a:prstGeom>
          <a:noFill/>
        </p:spPr>
        <p:txBody>
          <a:bodyPr wrap="square" rtlCol="0">
            <a:spAutoFit/>
          </a:bodyPr>
          <a:lstStyle/>
          <a:p>
            <a:r>
              <a:rPr lang="en-US" sz="2400" dirty="0">
                <a:latin typeface="Work Sans" pitchFamily="2" charset="77"/>
              </a:rPr>
              <a:t>Error</a:t>
            </a:r>
          </a:p>
        </p:txBody>
      </p: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A06ECD4C-EB4F-5010-2225-3EC7F03C1844}"/>
                  </a:ext>
                </a:extLst>
              </p:cNvPr>
              <p:cNvSpPr txBox="1"/>
              <p:nvPr/>
            </p:nvSpPr>
            <p:spPr>
              <a:xfrm>
                <a:off x="6571298" y="2148535"/>
                <a:ext cx="2994150" cy="73866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sv-SE" sz="2400" b="0" i="1" smtClean="0">
                          <a:latin typeface="Cambria Math" panose="02040503050406030204" pitchFamily="18" charset="0"/>
                        </a:rPr>
                        <m:t>𝑦</m:t>
                      </m:r>
                      <m:r>
                        <a:rPr lang="sv-SE" sz="2400" b="0" i="1" smtClean="0">
                          <a:latin typeface="Cambria Math" panose="02040503050406030204" pitchFamily="18" charset="0"/>
                        </a:rPr>
                        <m:t> =</m:t>
                      </m:r>
                      <m:sSub>
                        <m:sSubPr>
                          <m:ctrlPr>
                            <a:rPr lang="sv-SE" sz="2400" b="0" i="1" smtClean="0">
                              <a:latin typeface="Cambria Math" panose="02040503050406030204" pitchFamily="18" charset="0"/>
                            </a:rPr>
                          </m:ctrlPr>
                        </m:sSubPr>
                        <m:e>
                          <m:r>
                            <a:rPr lang="sv-SE" sz="2400" b="0" i="1" smtClean="0">
                              <a:latin typeface="Cambria Math" panose="02040503050406030204" pitchFamily="18" charset="0"/>
                            </a:rPr>
                            <m:t>𝛽</m:t>
                          </m:r>
                        </m:e>
                        <m:sub>
                          <m:r>
                            <a:rPr lang="sv-SE" sz="2400" b="0" i="1" smtClean="0">
                              <a:latin typeface="Cambria Math" panose="02040503050406030204" pitchFamily="18" charset="0"/>
                            </a:rPr>
                            <m:t>0</m:t>
                          </m:r>
                        </m:sub>
                      </m:sSub>
                      <m:r>
                        <a:rPr lang="sv-SE" sz="2400" b="0" i="1" smtClean="0">
                          <a:latin typeface="Cambria Math" panose="02040503050406030204" pitchFamily="18" charset="0"/>
                        </a:rPr>
                        <m:t>+</m:t>
                      </m:r>
                      <m:sSub>
                        <m:sSubPr>
                          <m:ctrlPr>
                            <a:rPr lang="sv-SE" sz="2400" b="0" i="1" smtClean="0">
                              <a:latin typeface="Cambria Math" panose="02040503050406030204" pitchFamily="18" charset="0"/>
                            </a:rPr>
                          </m:ctrlPr>
                        </m:sSubPr>
                        <m:e>
                          <m:r>
                            <a:rPr lang="sv-SE" sz="2400" b="0" i="1" smtClean="0">
                              <a:latin typeface="Cambria Math" panose="02040503050406030204" pitchFamily="18" charset="0"/>
                            </a:rPr>
                            <m:t>𝛽</m:t>
                          </m:r>
                        </m:e>
                        <m:sub>
                          <m:r>
                            <a:rPr lang="sv-SE" sz="2400" b="0" i="1" smtClean="0">
                              <a:latin typeface="Cambria Math" panose="02040503050406030204" pitchFamily="18" charset="0"/>
                            </a:rPr>
                            <m:t>1</m:t>
                          </m:r>
                        </m:sub>
                      </m:sSub>
                      <m:sSub>
                        <m:sSubPr>
                          <m:ctrlPr>
                            <a:rPr lang="sv-SE" sz="2400" b="0" i="1" smtClean="0">
                              <a:latin typeface="Cambria Math" panose="02040503050406030204" pitchFamily="18" charset="0"/>
                            </a:rPr>
                          </m:ctrlPr>
                        </m:sSubPr>
                        <m:e>
                          <m:r>
                            <a:rPr lang="sv-SE" sz="2400" b="0" i="1" smtClean="0">
                              <a:latin typeface="Cambria Math" panose="02040503050406030204" pitchFamily="18" charset="0"/>
                            </a:rPr>
                            <m:t>𝑥</m:t>
                          </m:r>
                        </m:e>
                        <m:sub>
                          <m:r>
                            <a:rPr lang="sv-SE" sz="2400" b="0" i="1" smtClean="0">
                              <a:latin typeface="Cambria Math" panose="02040503050406030204" pitchFamily="18" charset="0"/>
                            </a:rPr>
                            <m:t>1 </m:t>
                          </m:r>
                        </m:sub>
                      </m:sSub>
                      <m:r>
                        <a:rPr lang="sv-SE" sz="2400" b="0" i="1" smtClean="0">
                          <a:latin typeface="Cambria Math" panose="02040503050406030204" pitchFamily="18" charset="0"/>
                        </a:rPr>
                        <m:t>+ </m:t>
                      </m:r>
                      <m:r>
                        <m:rPr>
                          <m:sty m:val="p"/>
                        </m:rPr>
                        <a:rPr lang="sv-SE" sz="2400" b="0" i="1" smtClean="0">
                          <a:latin typeface="Cambria Math" panose="02040503050406030204" pitchFamily="18" charset="0"/>
                        </a:rPr>
                        <m:t>ϵ</m:t>
                      </m:r>
                    </m:oMath>
                  </m:oMathPara>
                </a14:m>
                <a:endParaRPr lang="sv-SE" sz="2400" b="0" i="1" dirty="0">
                  <a:latin typeface="Work Sans" pitchFamily="2" charset="77"/>
                </a:endParaRPr>
              </a:p>
              <a:p>
                <a:endParaRPr lang="en-US" dirty="0">
                  <a:latin typeface="Work Sans" pitchFamily="2" charset="77"/>
                </a:endParaRPr>
              </a:p>
            </p:txBody>
          </p:sp>
        </mc:Choice>
        <mc:Fallback xmlns="">
          <p:sp>
            <p:nvSpPr>
              <p:cNvPr id="54" name="TextBox 53">
                <a:extLst>
                  <a:ext uri="{FF2B5EF4-FFF2-40B4-BE49-F238E27FC236}">
                    <a16:creationId xmlns:a16="http://schemas.microsoft.com/office/drawing/2014/main" id="{A06ECD4C-EB4F-5010-2225-3EC7F03C1844}"/>
                  </a:ext>
                </a:extLst>
              </p:cNvPr>
              <p:cNvSpPr txBox="1">
                <a:spLocks noRot="1" noChangeAspect="1" noMove="1" noResize="1" noEditPoints="1" noAdjustHandles="1" noChangeArrowheads="1" noChangeShapeType="1" noTextEdit="1"/>
              </p:cNvSpPr>
              <p:nvPr/>
            </p:nvSpPr>
            <p:spPr>
              <a:xfrm>
                <a:off x="6571298" y="2148535"/>
                <a:ext cx="2994150" cy="738664"/>
              </a:xfrm>
              <a:prstGeom prst="rect">
                <a:avLst/>
              </a:prstGeom>
              <a:blipFill>
                <a:blip r:embed="rId5"/>
                <a:stretch>
                  <a:fillRect/>
                </a:stretch>
              </a:blipFill>
            </p:spPr>
            <p:txBody>
              <a:bodyPr/>
              <a:lstStyle/>
              <a:p>
                <a:r>
                  <a:rPr lang="en-US">
                    <a:noFill/>
                  </a:rPr>
                  <a:t> </a:t>
                </a:r>
              </a:p>
            </p:txBody>
          </p:sp>
        </mc:Fallback>
      </mc:AlternateContent>
      <p:sp>
        <p:nvSpPr>
          <p:cNvPr id="4" name="Content Placeholder 2">
            <a:extLst>
              <a:ext uri="{FF2B5EF4-FFF2-40B4-BE49-F238E27FC236}">
                <a16:creationId xmlns:a16="http://schemas.microsoft.com/office/drawing/2014/main" id="{5B3F8E2B-E08D-81FA-5DF2-FE106535856B}"/>
              </a:ext>
            </a:extLst>
          </p:cNvPr>
          <p:cNvSpPr txBox="1">
            <a:spLocks/>
          </p:cNvSpPr>
          <p:nvPr/>
        </p:nvSpPr>
        <p:spPr>
          <a:xfrm>
            <a:off x="1181204" y="1835186"/>
            <a:ext cx="5052328" cy="3409363"/>
          </a:xfrm>
          <a:prstGeom prst="rect">
            <a:avLst/>
          </a:prstGeom>
        </p:spPr>
        <p:txBody>
          <a:bodyPr vert="horz" lIns="91440" tIns="45720" rIns="91440" bIns="45720" rtlCol="0">
            <a:noAutofit/>
          </a:bodyPr>
          <a:lstStyle>
            <a:lvl1pPr marL="228600" indent="-228600" algn="l" defTabSz="914400" rtl="0" eaLnBrk="1" latinLnBrk="0" hangingPunct="1">
              <a:lnSpc>
                <a:spcPts val="2120"/>
              </a:lnSpc>
              <a:spcBef>
                <a:spcPts val="300"/>
              </a:spcBef>
              <a:buFont typeface="Arial" panose="020B0604020202020204" pitchFamily="34" charset="0"/>
              <a:buChar char="•"/>
              <a:defRPr sz="1600" kern="1200" baseline="0">
                <a:solidFill>
                  <a:schemeClr val="tx1">
                    <a:lumMod val="65000"/>
                    <a:lumOff val="35000"/>
                  </a:schemeClr>
                </a:solidFill>
                <a:latin typeface="Work Sans"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baseline="0">
                <a:solidFill>
                  <a:schemeClr val="tx1">
                    <a:lumMod val="65000"/>
                    <a:lumOff val="35000"/>
                  </a:schemeClr>
                </a:solidFill>
                <a:latin typeface="Work Sans" pitchFamily="2"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200" kern="1200" baseline="0">
                <a:solidFill>
                  <a:schemeClr val="tx1">
                    <a:lumMod val="65000"/>
                    <a:lumOff val="35000"/>
                  </a:schemeClr>
                </a:solidFill>
                <a:latin typeface="Work Sans" pitchFamily="2"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000" kern="1200" baseline="0">
                <a:solidFill>
                  <a:schemeClr val="tx1">
                    <a:lumMod val="65000"/>
                    <a:lumOff val="35000"/>
                  </a:schemeClr>
                </a:solidFill>
                <a:latin typeface="Work Sans" pitchFamily="2"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00" kern="1200" baseline="0">
                <a:solidFill>
                  <a:schemeClr val="tx1">
                    <a:lumMod val="65000"/>
                    <a:lumOff val="35000"/>
                  </a:schemeClr>
                </a:solidFill>
                <a:latin typeface="Work Sans"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sz="2400" dirty="0">
                <a:solidFill>
                  <a:schemeClr val="tx1"/>
                </a:solidFill>
              </a:rPr>
              <a:t>A statistical method </a:t>
            </a:r>
          </a:p>
          <a:p>
            <a:pPr>
              <a:lnSpc>
                <a:spcPct val="150000"/>
              </a:lnSpc>
            </a:pPr>
            <a:r>
              <a:rPr lang="en-US" sz="2400" dirty="0">
                <a:solidFill>
                  <a:schemeClr val="tx1"/>
                </a:solidFill>
              </a:rPr>
              <a:t>used to model the relationship between a dependent variable (target) and one or model independent variables (predictors)</a:t>
            </a:r>
          </a:p>
          <a:p>
            <a:pPr>
              <a:lnSpc>
                <a:spcPct val="150000"/>
              </a:lnSpc>
            </a:pPr>
            <a:r>
              <a:rPr lang="en-US" sz="2400" dirty="0">
                <a:solidFill>
                  <a:schemeClr val="tx1"/>
                </a:solidFill>
              </a:rPr>
              <a:t>fit a linear equation to the observed data.</a:t>
            </a:r>
          </a:p>
          <a:p>
            <a:pPr>
              <a:lnSpc>
                <a:spcPct val="150000"/>
              </a:lnSpc>
            </a:pPr>
            <a:endParaRPr lang="en-US" dirty="0"/>
          </a:p>
          <a:p>
            <a:pPr>
              <a:lnSpc>
                <a:spcPct val="150000"/>
              </a:lnSpc>
            </a:pPr>
            <a:endParaRPr lang="en-US" dirty="0"/>
          </a:p>
          <a:p>
            <a:pPr marL="0" indent="0">
              <a:lnSpc>
                <a:spcPct val="150000"/>
              </a:lnSpc>
              <a:buFont typeface="Arial" panose="020B0604020202020204" pitchFamily="34" charset="0"/>
              <a:buNone/>
            </a:pPr>
            <a:endParaRPr lang="en-US" dirty="0"/>
          </a:p>
        </p:txBody>
      </p:sp>
      <p:sp>
        <p:nvSpPr>
          <p:cNvPr id="10" name="Content Placeholder 2">
            <a:extLst>
              <a:ext uri="{FF2B5EF4-FFF2-40B4-BE49-F238E27FC236}">
                <a16:creationId xmlns:a16="http://schemas.microsoft.com/office/drawing/2014/main" id="{63500EE4-C075-B4A4-2527-C5D86DF80FF5}"/>
              </a:ext>
            </a:extLst>
          </p:cNvPr>
          <p:cNvSpPr txBox="1">
            <a:spLocks/>
          </p:cNvSpPr>
          <p:nvPr/>
        </p:nvSpPr>
        <p:spPr>
          <a:xfrm>
            <a:off x="6425930" y="2602965"/>
            <a:ext cx="4669525" cy="807496"/>
          </a:xfrm>
          <a:prstGeom prst="rect">
            <a:avLst/>
          </a:prstGeom>
        </p:spPr>
        <p:txBody>
          <a:bodyPr vert="horz" lIns="91440" tIns="45720" rIns="91440" bIns="45720" rtlCol="0">
            <a:noAutofit/>
          </a:bodyPr>
          <a:lstStyle>
            <a:lvl1pPr marL="228600" indent="-228600" algn="l" defTabSz="914400" rtl="0" eaLnBrk="1" latinLnBrk="0" hangingPunct="1">
              <a:lnSpc>
                <a:spcPts val="2120"/>
              </a:lnSpc>
              <a:spcBef>
                <a:spcPts val="300"/>
              </a:spcBef>
              <a:buFont typeface="Arial" panose="020B0604020202020204" pitchFamily="34" charset="0"/>
              <a:buChar char="•"/>
              <a:defRPr sz="1600" kern="1200" baseline="0">
                <a:solidFill>
                  <a:schemeClr val="tx1">
                    <a:lumMod val="65000"/>
                    <a:lumOff val="35000"/>
                  </a:schemeClr>
                </a:solidFill>
                <a:latin typeface="Work Sans"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baseline="0">
                <a:solidFill>
                  <a:schemeClr val="tx1">
                    <a:lumMod val="65000"/>
                    <a:lumOff val="35000"/>
                  </a:schemeClr>
                </a:solidFill>
                <a:latin typeface="Work Sans" pitchFamily="2"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200" kern="1200" baseline="0">
                <a:solidFill>
                  <a:schemeClr val="tx1">
                    <a:lumMod val="65000"/>
                    <a:lumOff val="35000"/>
                  </a:schemeClr>
                </a:solidFill>
                <a:latin typeface="Work Sans" pitchFamily="2"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000" kern="1200" baseline="0">
                <a:solidFill>
                  <a:schemeClr val="tx1">
                    <a:lumMod val="65000"/>
                    <a:lumOff val="35000"/>
                  </a:schemeClr>
                </a:solidFill>
                <a:latin typeface="Work Sans" pitchFamily="2"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00" kern="1200" baseline="0">
                <a:solidFill>
                  <a:schemeClr val="tx1">
                    <a:lumMod val="65000"/>
                    <a:lumOff val="35000"/>
                  </a:schemeClr>
                </a:solidFill>
                <a:latin typeface="Work Sans"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sz="2400" dirty="0">
                <a:solidFill>
                  <a:schemeClr val="tx1"/>
                </a:solidFill>
              </a:rPr>
              <a:t>Multiple-linear regression.</a:t>
            </a:r>
          </a:p>
          <a:p>
            <a:pPr>
              <a:lnSpc>
                <a:spcPct val="150000"/>
              </a:lnSpc>
            </a:pPr>
            <a:endParaRPr lang="en-US" dirty="0"/>
          </a:p>
          <a:p>
            <a:pPr>
              <a:lnSpc>
                <a:spcPct val="150000"/>
              </a:lnSpc>
            </a:pPr>
            <a:endParaRPr lang="en-US" dirty="0"/>
          </a:p>
          <a:p>
            <a:pPr marL="0" indent="0">
              <a:lnSpc>
                <a:spcPct val="150000"/>
              </a:lnSpc>
              <a:buFont typeface="Arial" panose="020B0604020202020204" pitchFamily="34" charset="0"/>
              <a:buNone/>
            </a:pPr>
            <a:endParaRPr lang="en-US" dirty="0"/>
          </a:p>
        </p:txBody>
      </p:sp>
    </p:spTree>
    <p:extLst>
      <p:ext uri="{BB962C8B-B14F-4D97-AF65-F5344CB8AC3E}">
        <p14:creationId xmlns:p14="http://schemas.microsoft.com/office/powerpoint/2010/main" val="130301795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4E0BAC-B334-786C-00D5-133CB0C9E3A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669441C-4FD0-BC21-D293-2A923717C364}"/>
              </a:ext>
            </a:extLst>
          </p:cNvPr>
          <p:cNvSpPr>
            <a:spLocks noGrp="1"/>
          </p:cNvSpPr>
          <p:nvPr>
            <p:ph sz="quarter" idx="13"/>
          </p:nvPr>
        </p:nvSpPr>
        <p:spPr>
          <a:xfrm>
            <a:off x="4762896" y="3224644"/>
            <a:ext cx="3228108" cy="408711"/>
          </a:xfrm>
        </p:spPr>
        <p:txBody>
          <a:bodyPr/>
          <a:lstStyle/>
          <a:p>
            <a:pPr marL="0" indent="0">
              <a:buNone/>
            </a:pPr>
            <a:r>
              <a:rPr lang="en-US" sz="4000" dirty="0"/>
              <a:t>Hands-on</a:t>
            </a:r>
          </a:p>
        </p:txBody>
      </p:sp>
    </p:spTree>
    <p:extLst>
      <p:ext uri="{BB962C8B-B14F-4D97-AF65-F5344CB8AC3E}">
        <p14:creationId xmlns:p14="http://schemas.microsoft.com/office/powerpoint/2010/main" val="15354876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diagram of a graph&#10;&#10;AI-generated content may be incorrect.">
            <a:extLst>
              <a:ext uri="{FF2B5EF4-FFF2-40B4-BE49-F238E27FC236}">
                <a16:creationId xmlns:a16="http://schemas.microsoft.com/office/drawing/2014/main" id="{35F11A3C-8C96-FDCF-F93D-442ED3E0278A}"/>
              </a:ext>
            </a:extLst>
          </p:cNvPr>
          <p:cNvPicPr>
            <a:picLocks noChangeAspect="1"/>
          </p:cNvPicPr>
          <p:nvPr/>
        </p:nvPicPr>
        <p:blipFill>
          <a:blip r:embed="rId2"/>
          <a:stretch>
            <a:fillRect/>
          </a:stretch>
        </p:blipFill>
        <p:spPr>
          <a:xfrm>
            <a:off x="947738" y="2701855"/>
            <a:ext cx="4262617" cy="2408378"/>
          </a:xfrm>
          <a:prstGeom prst="rect">
            <a:avLst/>
          </a:prstGeom>
          <a:noFill/>
        </p:spPr>
      </p:pic>
      <p:sp>
        <p:nvSpPr>
          <p:cNvPr id="3" name="Content Placeholder 2">
            <a:extLst>
              <a:ext uri="{FF2B5EF4-FFF2-40B4-BE49-F238E27FC236}">
                <a16:creationId xmlns:a16="http://schemas.microsoft.com/office/drawing/2014/main" id="{F7671337-41C3-0937-7D50-F6691FB35BB7}"/>
              </a:ext>
            </a:extLst>
          </p:cNvPr>
          <p:cNvSpPr>
            <a:spLocks noGrp="1"/>
          </p:cNvSpPr>
          <p:nvPr>
            <p:ph sz="quarter" idx="20"/>
          </p:nvPr>
        </p:nvSpPr>
        <p:spPr>
          <a:xfrm>
            <a:off x="5519738" y="1794076"/>
            <a:ext cx="6054946" cy="3993949"/>
          </a:xfrm>
        </p:spPr>
        <p:txBody>
          <a:bodyPr>
            <a:normAutofit/>
          </a:bodyPr>
          <a:lstStyle/>
          <a:p>
            <a:r>
              <a:rPr lang="en-US" sz="2000" b="1" i="0" u="none" strike="noStrike" dirty="0">
                <a:solidFill>
                  <a:schemeClr val="tx1"/>
                </a:solidFill>
                <a:effectLst/>
              </a:rPr>
              <a:t>Q:</a:t>
            </a:r>
            <a:r>
              <a:rPr lang="en-US" sz="2000" b="0" i="0" u="none" strike="noStrike" dirty="0">
                <a:solidFill>
                  <a:schemeClr val="tx1"/>
                </a:solidFill>
                <a:effectLst/>
              </a:rPr>
              <a:t> given the temperature, what is the predicted number of ice-cream that I will sell?</a:t>
            </a:r>
            <a:endParaRPr lang="en-US" sz="2000" dirty="0">
              <a:solidFill>
                <a:schemeClr val="tx1"/>
              </a:solidFill>
            </a:endParaRPr>
          </a:p>
          <a:p>
            <a:endParaRPr lang="en-US" sz="2000" b="0" i="0" u="none" strike="noStrike" dirty="0">
              <a:solidFill>
                <a:schemeClr val="tx1"/>
              </a:solidFill>
              <a:effectLst/>
            </a:endParaRPr>
          </a:p>
          <a:p>
            <a:pPr rtl="0"/>
            <a:r>
              <a:rPr lang="en-US" sz="2000" b="1" i="0" u="none" strike="noStrike" dirty="0">
                <a:solidFill>
                  <a:schemeClr val="tx1"/>
                </a:solidFill>
                <a:effectLst/>
              </a:rPr>
              <a:t>Assumption:</a:t>
            </a:r>
            <a:r>
              <a:rPr lang="en-US" sz="2000" b="0" i="0" u="none" strike="noStrike" dirty="0">
                <a:solidFill>
                  <a:schemeClr val="tx1"/>
                </a:solidFill>
                <a:effectLst/>
              </a:rPr>
              <a:t> There is a linear relationship between the temperature (independent variable) and sold ice-cream (dependent variable)</a:t>
            </a:r>
            <a:endParaRPr lang="en-US" sz="2000" dirty="0">
              <a:solidFill>
                <a:schemeClr val="tx1"/>
              </a:solidFill>
            </a:endParaRPr>
          </a:p>
          <a:p>
            <a:pPr marL="0" indent="0" rtl="0">
              <a:buNone/>
            </a:pPr>
            <a:endParaRPr lang="en-US" sz="2000" dirty="0">
              <a:solidFill>
                <a:schemeClr val="tx1"/>
              </a:solidFill>
            </a:endParaRPr>
          </a:p>
          <a:p>
            <a:pPr rtl="0"/>
            <a:r>
              <a:rPr lang="en-US" sz="2000" b="1" i="0" u="none" strike="noStrike" dirty="0">
                <a:solidFill>
                  <a:schemeClr val="tx1"/>
                </a:solidFill>
                <a:effectLst/>
              </a:rPr>
              <a:t>Linear model:</a:t>
            </a:r>
            <a:r>
              <a:rPr lang="en-US" sz="2000" b="0" i="0" u="none" strike="noStrike" dirty="0">
                <a:solidFill>
                  <a:schemeClr val="tx1"/>
                </a:solidFill>
                <a:effectLst/>
              </a:rPr>
              <a:t> dependent variable is a weighted sum of the independent variable, plus a bias (intercept)</a:t>
            </a:r>
            <a:endParaRPr lang="en-US" sz="2000" dirty="0">
              <a:solidFill>
                <a:schemeClr val="tx1"/>
              </a:solidFill>
            </a:endParaRPr>
          </a:p>
          <a:p>
            <a:pPr rtl="0"/>
            <a:endParaRPr lang="en-US" b="0" i="0" u="none" strike="noStrike" dirty="0">
              <a:effectLst/>
            </a:endParaRPr>
          </a:p>
          <a:p>
            <a:pPr rtl="0"/>
            <a:endParaRPr lang="en-US" b="0" i="0" u="none" strike="noStrike" dirty="0">
              <a:effectLst/>
            </a:endParaRPr>
          </a:p>
          <a:p>
            <a:endParaRPr lang="en-US" dirty="0"/>
          </a:p>
          <a:p>
            <a:endParaRPr lang="en-US" dirty="0"/>
          </a:p>
        </p:txBody>
      </p:sp>
      <p:sp>
        <p:nvSpPr>
          <p:cNvPr id="2" name="Title 1">
            <a:extLst>
              <a:ext uri="{FF2B5EF4-FFF2-40B4-BE49-F238E27FC236}">
                <a16:creationId xmlns:a16="http://schemas.microsoft.com/office/drawing/2014/main" id="{CC977E81-525D-CB46-D2FB-CB7BDE4C74F1}"/>
              </a:ext>
            </a:extLst>
          </p:cNvPr>
          <p:cNvSpPr>
            <a:spLocks noGrp="1"/>
          </p:cNvSpPr>
          <p:nvPr>
            <p:ph type="title"/>
          </p:nvPr>
        </p:nvSpPr>
        <p:spPr>
          <a:xfrm>
            <a:off x="947738" y="836612"/>
            <a:ext cx="4262617" cy="1052573"/>
          </a:xfrm>
        </p:spPr>
        <p:txBody>
          <a:bodyPr anchor="t">
            <a:normAutofit/>
          </a:bodyPr>
          <a:lstStyle/>
          <a:p>
            <a:r>
              <a:rPr lang="en-US" sz="2200"/>
              <a:t>Linear Regression (Example)</a:t>
            </a:r>
          </a:p>
        </p:txBody>
      </p:sp>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AAEEE4D8-6ED3-5734-69BD-8021E56AB691}"/>
                  </a:ext>
                </a:extLst>
              </p:cNvPr>
              <p:cNvSpPr txBox="1"/>
              <p:nvPr/>
            </p:nvSpPr>
            <p:spPr>
              <a:xfrm>
                <a:off x="1455288" y="5811858"/>
                <a:ext cx="3555164" cy="73866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sv-SE" sz="2400" b="0" i="1" smtClean="0">
                          <a:latin typeface="Cambria Math" panose="02040503050406030204" pitchFamily="18" charset="0"/>
                        </a:rPr>
                        <m:t> </m:t>
                      </m:r>
                      <m:r>
                        <a:rPr lang="sv-SE" sz="2400" b="0" i="1" smtClean="0">
                          <a:latin typeface="Cambria Math" panose="02040503050406030204" pitchFamily="18" charset="0"/>
                        </a:rPr>
                        <m:t>𝑓</m:t>
                      </m:r>
                      <m:r>
                        <a:rPr lang="sv-SE" sz="2400" b="0" i="1" smtClean="0">
                          <a:latin typeface="Cambria Math" panose="02040503050406030204" pitchFamily="18" charset="0"/>
                        </a:rPr>
                        <m:t>(</m:t>
                      </m:r>
                      <m:sSub>
                        <m:sSubPr>
                          <m:ctrlPr>
                            <a:rPr lang="sv-SE" sz="2400" b="0" i="1" smtClean="0">
                              <a:latin typeface="Cambria Math" panose="02040503050406030204" pitchFamily="18" charset="0"/>
                            </a:rPr>
                          </m:ctrlPr>
                        </m:sSubPr>
                        <m:e>
                          <m:r>
                            <a:rPr lang="sv-SE" sz="2400" b="0" i="1" smtClean="0">
                              <a:latin typeface="Cambria Math" panose="02040503050406030204" pitchFamily="18" charset="0"/>
                            </a:rPr>
                            <m:t>𝑋</m:t>
                          </m:r>
                        </m:e>
                        <m:sub>
                          <m:r>
                            <a:rPr lang="sv-SE" sz="2400" b="0" i="1" smtClean="0">
                              <a:latin typeface="Cambria Math" panose="02040503050406030204" pitchFamily="18" charset="0"/>
                            </a:rPr>
                            <m:t>𝑖</m:t>
                          </m:r>
                        </m:sub>
                      </m:sSub>
                      <m:r>
                        <a:rPr lang="sv-SE" sz="2400" b="0" i="1" smtClean="0">
                          <a:latin typeface="Cambria Math" panose="02040503050406030204" pitchFamily="18" charset="0"/>
                        </a:rPr>
                        <m:t>)</m:t>
                      </m:r>
                      <m:r>
                        <a:rPr lang="sv-SE" sz="2400" b="0" i="1" smtClean="0">
                          <a:latin typeface="Cambria Math" panose="02040503050406030204" pitchFamily="18" charset="0"/>
                        </a:rPr>
                        <m:t>=</m:t>
                      </m:r>
                      <m:sSub>
                        <m:sSubPr>
                          <m:ctrlPr>
                            <a:rPr lang="sv-SE" sz="2400" b="0" i="1" smtClean="0">
                              <a:latin typeface="Cambria Math" panose="02040503050406030204" pitchFamily="18" charset="0"/>
                            </a:rPr>
                          </m:ctrlPr>
                        </m:sSubPr>
                        <m:e>
                          <m:r>
                            <a:rPr lang="sv-SE" sz="2400" b="0" i="1" smtClean="0">
                              <a:latin typeface="Cambria Math" panose="02040503050406030204" pitchFamily="18" charset="0"/>
                            </a:rPr>
                            <m:t>𝛽</m:t>
                          </m:r>
                        </m:e>
                        <m:sub>
                          <m:r>
                            <a:rPr lang="sv-SE" sz="2400" b="0" i="1" smtClean="0">
                              <a:latin typeface="Cambria Math" panose="02040503050406030204" pitchFamily="18" charset="0"/>
                            </a:rPr>
                            <m:t>0</m:t>
                          </m:r>
                        </m:sub>
                      </m:sSub>
                      <m:r>
                        <a:rPr lang="sv-SE" sz="2400" b="0" i="1" smtClean="0">
                          <a:latin typeface="Cambria Math" panose="02040503050406030204" pitchFamily="18" charset="0"/>
                        </a:rPr>
                        <m:t>+</m:t>
                      </m:r>
                      <m:sSub>
                        <m:sSubPr>
                          <m:ctrlPr>
                            <a:rPr lang="sv-SE" sz="2400" b="0" i="1" smtClean="0">
                              <a:latin typeface="Cambria Math" panose="02040503050406030204" pitchFamily="18" charset="0"/>
                            </a:rPr>
                          </m:ctrlPr>
                        </m:sSubPr>
                        <m:e>
                          <m:r>
                            <a:rPr lang="sv-SE" sz="2400" b="0" i="1" smtClean="0">
                              <a:latin typeface="Cambria Math" panose="02040503050406030204" pitchFamily="18" charset="0"/>
                            </a:rPr>
                            <m:t>𝛽</m:t>
                          </m:r>
                        </m:e>
                        <m:sub>
                          <m:r>
                            <a:rPr lang="sv-SE" sz="2400" b="0" i="1" smtClean="0">
                              <a:latin typeface="Cambria Math" panose="02040503050406030204" pitchFamily="18" charset="0"/>
                            </a:rPr>
                            <m:t>1</m:t>
                          </m:r>
                        </m:sub>
                      </m:sSub>
                      <m:sSub>
                        <m:sSubPr>
                          <m:ctrlPr>
                            <a:rPr lang="sv-SE" sz="2400" b="0" i="1" smtClean="0">
                              <a:latin typeface="Cambria Math" panose="02040503050406030204" pitchFamily="18" charset="0"/>
                            </a:rPr>
                          </m:ctrlPr>
                        </m:sSubPr>
                        <m:e>
                          <m:r>
                            <a:rPr lang="sv-SE" sz="2400" b="0" i="1" smtClean="0">
                              <a:latin typeface="Cambria Math" panose="02040503050406030204" pitchFamily="18" charset="0"/>
                            </a:rPr>
                            <m:t>𝑋</m:t>
                          </m:r>
                        </m:e>
                        <m:sub>
                          <m:r>
                            <a:rPr lang="sv-SE" sz="2400" b="0" i="1" smtClean="0">
                              <a:latin typeface="Cambria Math" panose="02040503050406030204" pitchFamily="18" charset="0"/>
                            </a:rPr>
                            <m:t>𝑖</m:t>
                          </m:r>
                        </m:sub>
                      </m:sSub>
                    </m:oMath>
                  </m:oMathPara>
                </a14:m>
                <a:endParaRPr lang="sv-SE" sz="2400" b="0" i="1" dirty="0">
                  <a:latin typeface="Work Sans" pitchFamily="2" charset="77"/>
                </a:endParaRPr>
              </a:p>
              <a:p>
                <a:endParaRPr lang="en-US" dirty="0">
                  <a:latin typeface="Work Sans" pitchFamily="2" charset="77"/>
                </a:endParaRPr>
              </a:p>
            </p:txBody>
          </p:sp>
        </mc:Choice>
        <mc:Fallback>
          <p:sp>
            <p:nvSpPr>
              <p:cNvPr id="6" name="TextBox 5">
                <a:extLst>
                  <a:ext uri="{FF2B5EF4-FFF2-40B4-BE49-F238E27FC236}">
                    <a16:creationId xmlns:a16="http://schemas.microsoft.com/office/drawing/2014/main" id="{AAEEE4D8-6ED3-5734-69BD-8021E56AB691}"/>
                  </a:ext>
                </a:extLst>
              </p:cNvPr>
              <p:cNvSpPr txBox="1">
                <a:spLocks noRot="1" noChangeAspect="1" noMove="1" noResize="1" noEditPoints="1" noAdjustHandles="1" noChangeArrowheads="1" noChangeShapeType="1" noTextEdit="1"/>
              </p:cNvSpPr>
              <p:nvPr/>
            </p:nvSpPr>
            <p:spPr>
              <a:xfrm>
                <a:off x="1455288" y="5811858"/>
                <a:ext cx="3555164" cy="738664"/>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3035154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Output image">
            <a:extLst>
              <a:ext uri="{FF2B5EF4-FFF2-40B4-BE49-F238E27FC236}">
                <a16:creationId xmlns:a16="http://schemas.microsoft.com/office/drawing/2014/main" id="{30908D08-123D-A2A1-64DB-8C14CE3F02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98107" y="1460102"/>
            <a:ext cx="3598961" cy="368773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2C5051D5-1AAE-8B2B-C25E-AB59481FD13F}"/>
              </a:ext>
            </a:extLst>
          </p:cNvPr>
          <p:cNvSpPr>
            <a:spLocks noGrp="1"/>
          </p:cNvSpPr>
          <p:nvPr>
            <p:ph type="title"/>
          </p:nvPr>
        </p:nvSpPr>
        <p:spPr/>
        <p:txBody>
          <a:bodyPr/>
          <a:lstStyle/>
          <a:p>
            <a:r>
              <a:rPr lang="en-US" dirty="0"/>
              <a:t>Graphical representation of Linear model</a:t>
            </a:r>
          </a:p>
        </p:txBody>
      </p:sp>
      <p:sp>
        <p:nvSpPr>
          <p:cNvPr id="3" name="Content Placeholder 2">
            <a:extLst>
              <a:ext uri="{FF2B5EF4-FFF2-40B4-BE49-F238E27FC236}">
                <a16:creationId xmlns:a16="http://schemas.microsoft.com/office/drawing/2014/main" id="{80F60750-596B-3314-0454-B3D287D26DA0}"/>
              </a:ext>
            </a:extLst>
          </p:cNvPr>
          <p:cNvSpPr>
            <a:spLocks noGrp="1"/>
          </p:cNvSpPr>
          <p:nvPr>
            <p:ph sz="quarter" idx="13"/>
          </p:nvPr>
        </p:nvSpPr>
        <p:spPr>
          <a:xfrm>
            <a:off x="947738" y="1776413"/>
            <a:ext cx="3936778" cy="2853460"/>
          </a:xfrm>
        </p:spPr>
        <p:txBody>
          <a:bodyPr/>
          <a:lstStyle/>
          <a:p>
            <a:r>
              <a:rPr lang="en-US" sz="2400" dirty="0">
                <a:solidFill>
                  <a:schemeClr val="tx1"/>
                </a:solidFill>
              </a:rPr>
              <a:t>A line in 2-D (one independent variable)</a:t>
            </a:r>
          </a:p>
          <a:p>
            <a:pPr marL="0" indent="0">
              <a:buNone/>
            </a:pPr>
            <a:endParaRPr lang="en-US" sz="2400" dirty="0">
              <a:solidFill>
                <a:schemeClr val="tx1"/>
              </a:solidFill>
            </a:endParaRPr>
          </a:p>
          <a:p>
            <a:r>
              <a:rPr lang="en-US" sz="2400" dirty="0">
                <a:solidFill>
                  <a:schemeClr val="tx1"/>
                </a:solidFill>
              </a:rPr>
              <a:t>A plane in 3-D (two independent variables)</a:t>
            </a:r>
          </a:p>
          <a:p>
            <a:pPr marL="0" indent="0">
              <a:buNone/>
            </a:pPr>
            <a:endParaRPr lang="en-US" sz="2400" dirty="0">
              <a:solidFill>
                <a:schemeClr val="tx1"/>
              </a:solidFill>
            </a:endParaRPr>
          </a:p>
          <a:p>
            <a:r>
              <a:rPr lang="en-US" sz="2400" dirty="0">
                <a:solidFill>
                  <a:schemeClr val="tx1"/>
                </a:solidFill>
              </a:rPr>
              <a:t>A hyperplane in d-dimension (d-1 independent variables)</a:t>
            </a:r>
          </a:p>
        </p:txBody>
      </p:sp>
      <p:pic>
        <p:nvPicPr>
          <p:cNvPr id="2052" name="Picture 4" descr="Output image">
            <a:extLst>
              <a:ext uri="{FF2B5EF4-FFF2-40B4-BE49-F238E27FC236}">
                <a16:creationId xmlns:a16="http://schemas.microsoft.com/office/drawing/2014/main" id="{88EF2EE0-5284-D256-E125-6B58BC94B6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84516" y="3889094"/>
            <a:ext cx="3262010" cy="26100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89678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EF6BF1-1010-8218-8958-2679DB49D31F}"/>
              </a:ext>
            </a:extLst>
          </p:cNvPr>
          <p:cNvSpPr>
            <a:spLocks noGrp="1"/>
          </p:cNvSpPr>
          <p:nvPr>
            <p:ph type="title"/>
          </p:nvPr>
        </p:nvSpPr>
        <p:spPr/>
        <p:txBody>
          <a:bodyPr/>
          <a:lstStyle/>
          <a:p>
            <a:r>
              <a:rPr lang="en-US" dirty="0"/>
              <a:t>Linear Regression </a:t>
            </a:r>
          </a:p>
        </p:txBody>
      </p: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0F467BE1-C79F-0218-BA5C-4992CD548B4F}"/>
                  </a:ext>
                </a:extLst>
              </p:cNvPr>
              <p:cNvSpPr txBox="1"/>
              <p:nvPr/>
            </p:nvSpPr>
            <p:spPr>
              <a:xfrm>
                <a:off x="681251" y="2173450"/>
                <a:ext cx="2576951" cy="83099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sv-SE" sz="2400" b="0" i="0" smtClean="0">
                          <a:latin typeface="Cambria Math" panose="02040503050406030204" pitchFamily="18" charset="0"/>
                        </a:rPr>
                        <m:t>V</m:t>
                      </m:r>
                      <m:r>
                        <a:rPr lang="sv-SE" sz="2400" b="0" i="1" smtClean="0">
                          <a:latin typeface="Cambria Math" panose="02040503050406030204" pitchFamily="18" charset="0"/>
                        </a:rPr>
                        <m:t>𝑒𝑐𝑡𝑜𝑟</m:t>
                      </m:r>
                      <m:r>
                        <a:rPr lang="sv-SE" sz="2400" b="0" i="1" smtClean="0">
                          <a:latin typeface="Cambria Math" panose="02040503050406030204" pitchFamily="18" charset="0"/>
                        </a:rPr>
                        <m:t> </m:t>
                      </m:r>
                      <m:r>
                        <a:rPr lang="sv-SE" sz="2400" b="0" i="1" smtClean="0">
                          <a:latin typeface="Cambria Math" panose="02040503050406030204" pitchFamily="18" charset="0"/>
                        </a:rPr>
                        <m:t>𝑜𝑓</m:t>
                      </m:r>
                      <m:r>
                        <a:rPr lang="sv-SE" sz="2400" b="0" i="1" smtClean="0">
                          <a:latin typeface="Cambria Math" panose="02040503050406030204" pitchFamily="18" charset="0"/>
                        </a:rPr>
                        <m:t> </m:t>
                      </m:r>
                    </m:oMath>
                    <m:oMath xmlns:m="http://schemas.openxmlformats.org/officeDocument/2006/math">
                      <m:r>
                        <a:rPr lang="sv-SE" sz="2400" b="0" i="1" smtClean="0">
                          <a:latin typeface="Cambria Math" panose="02040503050406030204" pitchFamily="18" charset="0"/>
                        </a:rPr>
                        <m:t>𝑡𝑎𝑟𝑔𝑒𝑡</m:t>
                      </m:r>
                      <m:r>
                        <a:rPr lang="sv-SE" sz="2400" b="0" i="1" smtClean="0">
                          <a:latin typeface="Cambria Math" panose="02040503050406030204" pitchFamily="18" charset="0"/>
                        </a:rPr>
                        <m:t> </m:t>
                      </m:r>
                      <m:r>
                        <a:rPr lang="sv-SE" sz="2400" b="0" i="1" smtClean="0">
                          <a:latin typeface="Cambria Math" panose="02040503050406030204" pitchFamily="18" charset="0"/>
                        </a:rPr>
                        <m:t>𝑣𝑎𝑟𝑖𝑎𝑏𝑙𝑒</m:t>
                      </m:r>
                      <m:r>
                        <a:rPr lang="sv-SE" sz="2400" b="0" i="1" smtClean="0">
                          <a:latin typeface="Cambria Math" panose="02040503050406030204" pitchFamily="18" charset="0"/>
                        </a:rPr>
                        <m:t>  </m:t>
                      </m:r>
                    </m:oMath>
                  </m:oMathPara>
                </a14:m>
                <a:endParaRPr lang="en-US" sz="2400" dirty="0">
                  <a:latin typeface="Work Sans" pitchFamily="2" charset="77"/>
                </a:endParaRPr>
              </a:p>
            </p:txBody>
          </p:sp>
        </mc:Choice>
        <mc:Fallback>
          <p:sp>
            <p:nvSpPr>
              <p:cNvPr id="7" name="TextBox 6">
                <a:extLst>
                  <a:ext uri="{FF2B5EF4-FFF2-40B4-BE49-F238E27FC236}">
                    <a16:creationId xmlns:a16="http://schemas.microsoft.com/office/drawing/2014/main" id="{0F467BE1-C79F-0218-BA5C-4992CD548B4F}"/>
                  </a:ext>
                </a:extLst>
              </p:cNvPr>
              <p:cNvSpPr txBox="1">
                <a:spLocks noRot="1" noChangeAspect="1" noMove="1" noResize="1" noEditPoints="1" noAdjustHandles="1" noChangeArrowheads="1" noChangeShapeType="1" noTextEdit="1"/>
              </p:cNvSpPr>
              <p:nvPr/>
            </p:nvSpPr>
            <p:spPr>
              <a:xfrm>
                <a:off x="681251" y="2173450"/>
                <a:ext cx="2576951" cy="830997"/>
              </a:xfrm>
              <a:prstGeom prst="rect">
                <a:avLst/>
              </a:prstGeom>
              <a:blipFill>
                <a:blip r:embed="rId2"/>
                <a:stretch>
                  <a:fillRect b="-12121"/>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82D4F7E6-0E6A-62E4-3438-009B94E39544}"/>
              </a:ext>
            </a:extLst>
          </p:cNvPr>
          <p:cNvSpPr txBox="1"/>
          <p:nvPr/>
        </p:nvSpPr>
        <p:spPr>
          <a:xfrm>
            <a:off x="3809270" y="3221484"/>
            <a:ext cx="1415847" cy="461665"/>
          </a:xfrm>
          <a:prstGeom prst="rect">
            <a:avLst/>
          </a:prstGeom>
          <a:noFill/>
        </p:spPr>
        <p:txBody>
          <a:bodyPr wrap="square" rtlCol="0">
            <a:spAutoFit/>
          </a:bodyPr>
          <a:lstStyle/>
          <a:p>
            <a:r>
              <a:rPr lang="en-US" sz="2400" dirty="0">
                <a:latin typeface="Work Sans" pitchFamily="2" charset="77"/>
              </a:rPr>
              <a:t>Weights</a:t>
            </a:r>
          </a:p>
        </p:txBody>
      </p:sp>
      <mc:AlternateContent xmlns:mc="http://schemas.openxmlformats.org/markup-compatibility/2006">
        <mc:Choice xmlns:a14="http://schemas.microsoft.com/office/drawing/2010/main" Requires="a14">
          <p:sp>
            <p:nvSpPr>
              <p:cNvPr id="20" name="TextBox 19">
                <a:extLst>
                  <a:ext uri="{FF2B5EF4-FFF2-40B4-BE49-F238E27FC236}">
                    <a16:creationId xmlns:a16="http://schemas.microsoft.com/office/drawing/2014/main" id="{E9165FEB-7215-3FCC-CE2A-668D43CCE7E6}"/>
                  </a:ext>
                </a:extLst>
              </p:cNvPr>
              <p:cNvSpPr txBox="1"/>
              <p:nvPr/>
            </p:nvSpPr>
            <p:spPr>
              <a:xfrm>
                <a:off x="3416441" y="2350187"/>
                <a:ext cx="234653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sv-SE" sz="2400" b="0" i="1" dirty="0" smtClean="0">
                          <a:latin typeface="Cambria Math" panose="02040503050406030204" pitchFamily="18" charset="0"/>
                        </a:rPr>
                        <m:t>𝑌</m:t>
                      </m:r>
                      <m:r>
                        <a:rPr lang="sv-SE" sz="2400" b="0" i="1" dirty="0" smtClean="0">
                          <a:latin typeface="Cambria Math" panose="02040503050406030204" pitchFamily="18" charset="0"/>
                        </a:rPr>
                        <m:t>≈</m:t>
                      </m:r>
                      <m:r>
                        <a:rPr lang="sv-SE" sz="2400" b="0" i="1" dirty="0" smtClean="0">
                          <a:latin typeface="Cambria Math" panose="02040503050406030204" pitchFamily="18" charset="0"/>
                        </a:rPr>
                        <m:t>𝑋𝑊</m:t>
                      </m:r>
                    </m:oMath>
                  </m:oMathPara>
                </a14:m>
                <a:endParaRPr lang="en-US" sz="2400" dirty="0">
                  <a:latin typeface="Work Sans" pitchFamily="2" charset="77"/>
                </a:endParaRPr>
              </a:p>
            </p:txBody>
          </p:sp>
        </mc:Choice>
        <mc:Fallback>
          <p:sp>
            <p:nvSpPr>
              <p:cNvPr id="20" name="TextBox 19">
                <a:extLst>
                  <a:ext uri="{FF2B5EF4-FFF2-40B4-BE49-F238E27FC236}">
                    <a16:creationId xmlns:a16="http://schemas.microsoft.com/office/drawing/2014/main" id="{E9165FEB-7215-3FCC-CE2A-668D43CCE7E6}"/>
                  </a:ext>
                </a:extLst>
              </p:cNvPr>
              <p:cNvSpPr txBox="1">
                <a:spLocks noRot="1" noChangeAspect="1" noMove="1" noResize="1" noEditPoints="1" noAdjustHandles="1" noChangeArrowheads="1" noChangeShapeType="1" noTextEdit="1"/>
              </p:cNvSpPr>
              <p:nvPr/>
            </p:nvSpPr>
            <p:spPr>
              <a:xfrm>
                <a:off x="3416441" y="2350187"/>
                <a:ext cx="2346538" cy="461665"/>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1" name="TextBox 20">
                <a:extLst>
                  <a:ext uri="{FF2B5EF4-FFF2-40B4-BE49-F238E27FC236}">
                    <a16:creationId xmlns:a16="http://schemas.microsoft.com/office/drawing/2014/main" id="{BC3CBCDB-E66A-6E2D-D5DB-70C4749A387C}"/>
                  </a:ext>
                </a:extLst>
              </p:cNvPr>
              <p:cNvSpPr txBox="1"/>
              <p:nvPr/>
            </p:nvSpPr>
            <p:spPr>
              <a:xfrm>
                <a:off x="3809270" y="1478890"/>
                <a:ext cx="270164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sv-SE" sz="2400" b="0" i="1" smtClean="0">
                          <a:latin typeface="Cambria Math" panose="02040503050406030204" pitchFamily="18" charset="0"/>
                        </a:rPr>
                        <m:t>𝐹𝑒𝑎𝑡𝑢𝑟𝑒</m:t>
                      </m:r>
                      <m:r>
                        <a:rPr lang="sv-SE" sz="2400" b="0" i="1" smtClean="0">
                          <a:latin typeface="Cambria Math" panose="02040503050406030204" pitchFamily="18" charset="0"/>
                        </a:rPr>
                        <m:t> </m:t>
                      </m:r>
                      <m:r>
                        <a:rPr lang="sv-SE" sz="2400" b="0" i="1" smtClean="0">
                          <a:latin typeface="Cambria Math" panose="02040503050406030204" pitchFamily="18" charset="0"/>
                        </a:rPr>
                        <m:t>𝑚𝑎𝑡𝑟𝑖𝑥</m:t>
                      </m:r>
                    </m:oMath>
                  </m:oMathPara>
                </a14:m>
                <a:endParaRPr lang="en-US" sz="2400" dirty="0">
                  <a:latin typeface="Work Sans" pitchFamily="2" charset="77"/>
                </a:endParaRPr>
              </a:p>
            </p:txBody>
          </p:sp>
        </mc:Choice>
        <mc:Fallback>
          <p:sp>
            <p:nvSpPr>
              <p:cNvPr id="21" name="TextBox 20">
                <a:extLst>
                  <a:ext uri="{FF2B5EF4-FFF2-40B4-BE49-F238E27FC236}">
                    <a16:creationId xmlns:a16="http://schemas.microsoft.com/office/drawing/2014/main" id="{BC3CBCDB-E66A-6E2D-D5DB-70C4749A387C}"/>
                  </a:ext>
                </a:extLst>
              </p:cNvPr>
              <p:cNvSpPr txBox="1">
                <a:spLocks noRot="1" noChangeAspect="1" noMove="1" noResize="1" noEditPoints="1" noAdjustHandles="1" noChangeArrowheads="1" noChangeShapeType="1" noTextEdit="1"/>
              </p:cNvSpPr>
              <p:nvPr/>
            </p:nvSpPr>
            <p:spPr>
              <a:xfrm>
                <a:off x="3809270" y="1478890"/>
                <a:ext cx="2701641" cy="461665"/>
              </a:xfrm>
              <a:prstGeom prst="rect">
                <a:avLst/>
              </a:prstGeom>
              <a:blipFill>
                <a:blip r:embed="rId4"/>
                <a:stretch>
                  <a:fillRect b="-21622"/>
                </a:stretch>
              </a:blipFill>
            </p:spPr>
            <p:txBody>
              <a:bodyPr/>
              <a:lstStyle/>
              <a:p>
                <a:r>
                  <a:rPr lang="en-US">
                    <a:noFill/>
                  </a:rPr>
                  <a:t> </a:t>
                </a:r>
              </a:p>
            </p:txBody>
          </p:sp>
        </mc:Fallback>
      </mc:AlternateContent>
      <p:cxnSp>
        <p:nvCxnSpPr>
          <p:cNvPr id="23" name="Straight Arrow Connector 22">
            <a:extLst>
              <a:ext uri="{FF2B5EF4-FFF2-40B4-BE49-F238E27FC236}">
                <a16:creationId xmlns:a16="http://schemas.microsoft.com/office/drawing/2014/main" id="{CBAA0FB4-1F85-4A7A-35C7-55A2F36C47AE}"/>
              </a:ext>
            </a:extLst>
          </p:cNvPr>
          <p:cNvCxnSpPr>
            <a:cxnSpLocks/>
          </p:cNvCxnSpPr>
          <p:nvPr/>
        </p:nvCxnSpPr>
        <p:spPr>
          <a:xfrm>
            <a:off x="3158833" y="2583875"/>
            <a:ext cx="49876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6CFB9FAF-1D97-3E4B-525D-B3F5E55E56D3}"/>
              </a:ext>
            </a:extLst>
          </p:cNvPr>
          <p:cNvCxnSpPr>
            <a:cxnSpLocks/>
          </p:cNvCxnSpPr>
          <p:nvPr/>
        </p:nvCxnSpPr>
        <p:spPr>
          <a:xfrm>
            <a:off x="4378033" y="1997665"/>
            <a:ext cx="0" cy="351569"/>
          </a:xfrm>
          <a:prstGeom prst="straightConnector1">
            <a:avLst/>
          </a:prstGeom>
          <a:ln w="254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638251CE-AFD6-CDC7-3A31-6769859A2C2B}"/>
              </a:ext>
            </a:extLst>
          </p:cNvPr>
          <p:cNvCxnSpPr>
            <a:cxnSpLocks/>
          </p:cNvCxnSpPr>
          <p:nvPr/>
        </p:nvCxnSpPr>
        <p:spPr>
          <a:xfrm flipV="1">
            <a:off x="4627415" y="2774571"/>
            <a:ext cx="0" cy="446913"/>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4" name="Picture 3" descr="A group of black letters and numbers&#10;&#10;AI-generated content may be incorrect.">
            <a:extLst>
              <a:ext uri="{FF2B5EF4-FFF2-40B4-BE49-F238E27FC236}">
                <a16:creationId xmlns:a16="http://schemas.microsoft.com/office/drawing/2014/main" id="{33A39F66-1F58-678F-E847-D8EB60765A7A}"/>
              </a:ext>
            </a:extLst>
          </p:cNvPr>
          <p:cNvPicPr>
            <a:picLocks noChangeAspect="1"/>
          </p:cNvPicPr>
          <p:nvPr/>
        </p:nvPicPr>
        <p:blipFill>
          <a:blip r:embed="rId5"/>
          <a:stretch>
            <a:fillRect/>
          </a:stretch>
        </p:blipFill>
        <p:spPr>
          <a:xfrm>
            <a:off x="6724571" y="1085270"/>
            <a:ext cx="4538111" cy="1537401"/>
          </a:xfrm>
          <a:prstGeom prst="rect">
            <a:avLst/>
          </a:prstGeom>
        </p:spPr>
      </p:pic>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7733B370-1663-6F7E-28C3-17D24DDDC688}"/>
                  </a:ext>
                </a:extLst>
              </p:cNvPr>
              <p:cNvSpPr txBox="1"/>
              <p:nvPr/>
            </p:nvSpPr>
            <p:spPr>
              <a:xfrm>
                <a:off x="7349579" y="2680370"/>
                <a:ext cx="3243994"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sv-SE" sz="2400" b="0" i="1" dirty="0" smtClean="0">
                              <a:latin typeface="Cambria Math" panose="02040503050406030204" pitchFamily="18" charset="0"/>
                            </a:rPr>
                          </m:ctrlPr>
                        </m:accPr>
                        <m:e>
                          <m:r>
                            <a:rPr lang="sv-SE" sz="2400" b="0" i="1" dirty="0" smtClean="0">
                              <a:latin typeface="Cambria Math" panose="02040503050406030204" pitchFamily="18" charset="0"/>
                            </a:rPr>
                            <m:t>𝑌</m:t>
                          </m:r>
                        </m:e>
                      </m:acc>
                      <m:r>
                        <a:rPr lang="sv-SE" sz="2400" b="0" i="1" dirty="0" smtClean="0">
                          <a:latin typeface="Cambria Math" panose="02040503050406030204" pitchFamily="18" charset="0"/>
                        </a:rPr>
                        <m:t>=</m:t>
                      </m:r>
                      <m:r>
                        <a:rPr lang="sv-SE" sz="2400" b="0" i="1" dirty="0" smtClean="0">
                          <a:latin typeface="Cambria Math" panose="02040503050406030204" pitchFamily="18" charset="0"/>
                        </a:rPr>
                        <m:t>𝑓</m:t>
                      </m:r>
                      <m:d>
                        <m:dPr>
                          <m:ctrlPr>
                            <a:rPr lang="sv-SE" sz="2400" b="0" i="1" dirty="0" smtClean="0">
                              <a:latin typeface="Cambria Math" panose="02040503050406030204" pitchFamily="18" charset="0"/>
                            </a:rPr>
                          </m:ctrlPr>
                        </m:dPr>
                        <m:e>
                          <m:r>
                            <a:rPr lang="sv-SE" sz="2400" b="0" i="1" dirty="0" smtClean="0">
                              <a:latin typeface="Cambria Math" panose="02040503050406030204" pitchFamily="18" charset="0"/>
                            </a:rPr>
                            <m:t>𝑊</m:t>
                          </m:r>
                          <m:r>
                            <a:rPr lang="sv-SE" sz="2400" b="0" i="1" dirty="0" smtClean="0">
                              <a:latin typeface="Cambria Math" panose="02040503050406030204" pitchFamily="18" charset="0"/>
                            </a:rPr>
                            <m:t>,</m:t>
                          </m:r>
                          <m:r>
                            <a:rPr lang="sv-SE" sz="2400" b="0" i="1" dirty="0" smtClean="0">
                              <a:latin typeface="Cambria Math" panose="02040503050406030204" pitchFamily="18" charset="0"/>
                            </a:rPr>
                            <m:t>𝑋</m:t>
                          </m:r>
                        </m:e>
                      </m:d>
                    </m:oMath>
                  </m:oMathPara>
                </a14:m>
                <a:endParaRPr lang="en-US" sz="2400" dirty="0">
                  <a:latin typeface="Work Sans" pitchFamily="2" charset="77"/>
                </a:endParaRPr>
              </a:p>
            </p:txBody>
          </p:sp>
        </mc:Choice>
        <mc:Fallback>
          <p:sp>
            <p:nvSpPr>
              <p:cNvPr id="8" name="TextBox 7">
                <a:extLst>
                  <a:ext uri="{FF2B5EF4-FFF2-40B4-BE49-F238E27FC236}">
                    <a16:creationId xmlns:a16="http://schemas.microsoft.com/office/drawing/2014/main" id="{7733B370-1663-6F7E-28C3-17D24DDDC688}"/>
                  </a:ext>
                </a:extLst>
              </p:cNvPr>
              <p:cNvSpPr txBox="1">
                <a:spLocks noRot="1" noChangeAspect="1" noMove="1" noResize="1" noEditPoints="1" noAdjustHandles="1" noChangeArrowheads="1" noChangeShapeType="1" noTextEdit="1"/>
              </p:cNvSpPr>
              <p:nvPr/>
            </p:nvSpPr>
            <p:spPr>
              <a:xfrm>
                <a:off x="7349579" y="2680370"/>
                <a:ext cx="3243994" cy="461665"/>
              </a:xfrm>
              <a:prstGeom prst="rect">
                <a:avLst/>
              </a:prstGeom>
              <a:blipFill>
                <a:blip r:embed="rId6"/>
                <a:stretch>
                  <a:fillRect b="-1621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E14330FA-EA61-EC5E-545D-C5D9C6CBB734}"/>
                  </a:ext>
                </a:extLst>
              </p:cNvPr>
              <p:cNvSpPr txBox="1"/>
              <p:nvPr/>
            </p:nvSpPr>
            <p:spPr>
              <a:xfrm>
                <a:off x="731205" y="3661400"/>
                <a:ext cx="5364785" cy="1569660"/>
              </a:xfrm>
              <a:prstGeom prst="rect">
                <a:avLst/>
              </a:prstGeom>
              <a:noFill/>
            </p:spPr>
            <p:txBody>
              <a:bodyPr wrap="square" rtlCol="0">
                <a:spAutoFit/>
              </a:bodyPr>
              <a:lstStyle/>
              <a:p>
                <a:r>
                  <a:rPr lang="en-US" sz="2400" dirty="0">
                    <a:latin typeface="Work Sans" pitchFamily="2" charset="77"/>
                  </a:rPr>
                  <a:t>Objective:</a:t>
                </a:r>
              </a:p>
              <a:p>
                <a:endParaRPr lang="en-US" sz="2400" dirty="0">
                  <a:latin typeface="Work Sans" pitchFamily="2" charset="77"/>
                </a:endParaRPr>
              </a:p>
              <a:p>
                <a:r>
                  <a:rPr lang="en-US" sz="2400" dirty="0">
                    <a:latin typeface="Work Sans" pitchFamily="2" charset="77"/>
                  </a:rPr>
                  <a:t>How to optimize the error  : </a:t>
                </a:r>
                <a14:m>
                  <m:oMath xmlns:m="http://schemas.openxmlformats.org/officeDocument/2006/math">
                    <m:r>
                      <a:rPr lang="sv-SE" sz="2400" b="0" i="1" smtClean="0">
                        <a:latin typeface="Cambria Math" panose="02040503050406030204" pitchFamily="18" charset="0"/>
                      </a:rPr>
                      <m:t>𝑚𝑖𝑛𝑖𝑚𝑖𝑧𝑒</m:t>
                    </m:r>
                    <m:r>
                      <a:rPr lang="sv-SE" sz="2400" b="0" i="1" smtClean="0">
                        <a:latin typeface="Cambria Math" panose="02040503050406030204" pitchFamily="18" charset="0"/>
                      </a:rPr>
                      <m:t> (</m:t>
                    </m:r>
                    <m:r>
                      <a:rPr lang="sv-SE" sz="2400" b="0" i="1" smtClean="0">
                        <a:latin typeface="Cambria Math" panose="02040503050406030204" pitchFamily="18" charset="0"/>
                      </a:rPr>
                      <m:t>𝑌</m:t>
                    </m:r>
                    <m:r>
                      <a:rPr lang="sv-SE" sz="2400" b="0" i="1" smtClean="0">
                        <a:latin typeface="Cambria Math" panose="02040503050406030204" pitchFamily="18" charset="0"/>
                      </a:rPr>
                      <m:t> −</m:t>
                    </m:r>
                    <m:acc>
                      <m:accPr>
                        <m:chr m:val="̅"/>
                        <m:ctrlPr>
                          <a:rPr lang="sv-SE" sz="2400" b="0" i="1" smtClean="0">
                            <a:latin typeface="Cambria Math" panose="02040503050406030204" pitchFamily="18" charset="0"/>
                          </a:rPr>
                        </m:ctrlPr>
                      </m:accPr>
                      <m:e>
                        <m:r>
                          <a:rPr lang="sv-SE" sz="2400" b="0" i="1" smtClean="0">
                            <a:latin typeface="Cambria Math" panose="02040503050406030204" pitchFamily="18" charset="0"/>
                          </a:rPr>
                          <m:t>𝑌</m:t>
                        </m:r>
                      </m:e>
                    </m:acc>
                    <m:r>
                      <a:rPr lang="sv-SE" sz="2400" b="0" i="1" smtClean="0">
                        <a:latin typeface="Cambria Math" panose="02040503050406030204" pitchFamily="18" charset="0"/>
                      </a:rPr>
                      <m:t>)</m:t>
                    </m:r>
                  </m:oMath>
                </a14:m>
                <a:endParaRPr lang="en-US" sz="2400" dirty="0">
                  <a:latin typeface="Work Sans" pitchFamily="2" charset="77"/>
                </a:endParaRPr>
              </a:p>
            </p:txBody>
          </p:sp>
        </mc:Choice>
        <mc:Fallback>
          <p:sp>
            <p:nvSpPr>
              <p:cNvPr id="9" name="TextBox 8">
                <a:extLst>
                  <a:ext uri="{FF2B5EF4-FFF2-40B4-BE49-F238E27FC236}">
                    <a16:creationId xmlns:a16="http://schemas.microsoft.com/office/drawing/2014/main" id="{E14330FA-EA61-EC5E-545D-C5D9C6CBB734}"/>
                  </a:ext>
                </a:extLst>
              </p:cNvPr>
              <p:cNvSpPr txBox="1">
                <a:spLocks noRot="1" noChangeAspect="1" noMove="1" noResize="1" noEditPoints="1" noAdjustHandles="1" noChangeArrowheads="1" noChangeShapeType="1" noTextEdit="1"/>
              </p:cNvSpPr>
              <p:nvPr/>
            </p:nvSpPr>
            <p:spPr>
              <a:xfrm>
                <a:off x="731205" y="3661400"/>
                <a:ext cx="5364785" cy="1569660"/>
              </a:xfrm>
              <a:prstGeom prst="rect">
                <a:avLst/>
              </a:prstGeom>
              <a:blipFill>
                <a:blip r:embed="rId7"/>
                <a:stretch>
                  <a:fillRect l="-1887" t="-3226" b="-5645"/>
                </a:stretch>
              </a:blipFill>
            </p:spPr>
            <p:txBody>
              <a:bodyPr/>
              <a:lstStyle/>
              <a:p>
                <a:r>
                  <a:rPr lang="en-US">
                    <a:noFill/>
                  </a:rPr>
                  <a:t> </a:t>
                </a:r>
              </a:p>
            </p:txBody>
          </p:sp>
        </mc:Fallback>
      </mc:AlternateContent>
      <p:cxnSp>
        <p:nvCxnSpPr>
          <p:cNvPr id="11" name="Straight Arrow Connector 10">
            <a:extLst>
              <a:ext uri="{FF2B5EF4-FFF2-40B4-BE49-F238E27FC236}">
                <a16:creationId xmlns:a16="http://schemas.microsoft.com/office/drawing/2014/main" id="{F6A1717B-22B4-9B15-E690-A0C04D083339}"/>
              </a:ext>
            </a:extLst>
          </p:cNvPr>
          <p:cNvCxnSpPr/>
          <p:nvPr/>
        </p:nvCxnSpPr>
        <p:spPr>
          <a:xfrm>
            <a:off x="7599976" y="2639192"/>
            <a:ext cx="2743200" cy="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mc:Choice xmlns:a14="http://schemas.microsoft.com/office/drawing/2010/main" Requires="a14">
          <p:sp>
            <p:nvSpPr>
              <p:cNvPr id="12" name="Content Placeholder 2">
                <a:extLst>
                  <a:ext uri="{FF2B5EF4-FFF2-40B4-BE49-F238E27FC236}">
                    <a16:creationId xmlns:a16="http://schemas.microsoft.com/office/drawing/2014/main" id="{71AE0EAD-9DBC-1E0E-8BDB-9DC84C6214E9}"/>
                  </a:ext>
                </a:extLst>
              </p:cNvPr>
              <p:cNvSpPr>
                <a:spLocks noGrp="1"/>
              </p:cNvSpPr>
              <p:nvPr>
                <p:ph sz="quarter" idx="13"/>
              </p:nvPr>
            </p:nvSpPr>
            <p:spPr>
              <a:xfrm>
                <a:off x="488632" y="5379110"/>
                <a:ext cx="6022280" cy="1506119"/>
              </a:xfrm>
            </p:spPr>
            <p:txBody>
              <a:bodyPr/>
              <a:lstStyle/>
              <a:p>
                <a:r>
                  <a:rPr lang="en-US" sz="2400" dirty="0">
                    <a:solidFill>
                      <a:schemeClr val="tx1"/>
                    </a:solidFill>
                  </a:rPr>
                  <a:t>Mean Square Error (MSE)</a:t>
                </a:r>
              </a:p>
              <a:p>
                <a:pPr marL="0" indent="0">
                  <a:buNone/>
                </a:pPr>
                <a:r>
                  <a:rPr lang="en-US" sz="2400" dirty="0"/>
                  <a:t> </a:t>
                </a:r>
                <a:br>
                  <a:rPr lang="en-US" sz="2400" dirty="0"/>
                </a:br>
                <a:endParaRPr lang="en-US" sz="2400" dirty="0"/>
              </a:p>
              <a:p>
                <a:pPr marL="0" indent="0">
                  <a:buNone/>
                </a:pPr>
                <a14:m>
                  <m:oMathPara xmlns:m="http://schemas.openxmlformats.org/officeDocument/2006/math">
                    <m:oMathParaPr>
                      <m:jc m:val="centerGroup"/>
                    </m:oMathParaPr>
                    <m:oMath xmlns:m="http://schemas.openxmlformats.org/officeDocument/2006/math">
                      <m:sSub>
                        <m:sSubPr>
                          <m:ctrlPr>
                            <a:rPr lang="sv-SE" sz="2400" b="0" i="1" smtClean="0">
                              <a:solidFill>
                                <a:schemeClr val="tx1"/>
                              </a:solidFill>
                              <a:latin typeface="Cambria Math" panose="02040503050406030204" pitchFamily="18" charset="0"/>
                            </a:rPr>
                          </m:ctrlPr>
                        </m:sSubPr>
                        <m:e>
                          <m:r>
                            <a:rPr lang="sv-SE" sz="2400" b="0" i="1" smtClean="0">
                              <a:solidFill>
                                <a:schemeClr val="tx1"/>
                              </a:solidFill>
                              <a:latin typeface="Cambria Math" panose="02040503050406030204" pitchFamily="18" charset="0"/>
                            </a:rPr>
                            <m:t>𝐿</m:t>
                          </m:r>
                        </m:e>
                        <m:sub>
                          <m:r>
                            <a:rPr lang="sv-SE" sz="2400" b="0" i="1" smtClean="0">
                              <a:solidFill>
                                <a:schemeClr val="tx1"/>
                              </a:solidFill>
                              <a:latin typeface="Cambria Math" panose="02040503050406030204" pitchFamily="18" charset="0"/>
                            </a:rPr>
                            <m:t>𝑀𝑆𝐸</m:t>
                          </m:r>
                        </m:sub>
                      </m:sSub>
                      <m:d>
                        <m:dPr>
                          <m:ctrlPr>
                            <a:rPr lang="sv-SE" sz="2400" b="0" i="1" smtClean="0">
                              <a:solidFill>
                                <a:schemeClr val="tx1"/>
                              </a:solidFill>
                              <a:latin typeface="Cambria Math" panose="02040503050406030204" pitchFamily="18" charset="0"/>
                            </a:rPr>
                          </m:ctrlPr>
                        </m:dPr>
                        <m:e>
                          <m:r>
                            <a:rPr lang="sv-SE" sz="2400" b="0" i="1" smtClean="0">
                              <a:solidFill>
                                <a:schemeClr val="tx1"/>
                              </a:solidFill>
                              <a:latin typeface="Cambria Math" panose="02040503050406030204" pitchFamily="18" charset="0"/>
                            </a:rPr>
                            <m:t>𝑊</m:t>
                          </m:r>
                          <m:r>
                            <a:rPr lang="sv-SE" sz="2400" b="0" i="1" smtClean="0">
                              <a:solidFill>
                                <a:schemeClr val="tx1"/>
                              </a:solidFill>
                              <a:latin typeface="Cambria Math" panose="02040503050406030204" pitchFamily="18" charset="0"/>
                            </a:rPr>
                            <m:t>,</m:t>
                          </m:r>
                          <m:r>
                            <a:rPr lang="sv-SE" sz="2400" b="0" i="1" smtClean="0">
                              <a:solidFill>
                                <a:schemeClr val="tx1"/>
                              </a:solidFill>
                              <a:latin typeface="Cambria Math" panose="02040503050406030204" pitchFamily="18" charset="0"/>
                            </a:rPr>
                            <m:t>𝑋</m:t>
                          </m:r>
                          <m:r>
                            <a:rPr lang="sv-SE" sz="2400" b="0" i="1" smtClean="0">
                              <a:solidFill>
                                <a:schemeClr val="tx1"/>
                              </a:solidFill>
                              <a:latin typeface="Cambria Math" panose="02040503050406030204" pitchFamily="18" charset="0"/>
                            </a:rPr>
                            <m:t>, </m:t>
                          </m:r>
                          <m:r>
                            <a:rPr lang="sv-SE" sz="2400" b="0" i="1" smtClean="0">
                              <a:solidFill>
                                <a:schemeClr val="tx1"/>
                              </a:solidFill>
                              <a:latin typeface="Cambria Math" panose="02040503050406030204" pitchFamily="18" charset="0"/>
                            </a:rPr>
                            <m:t>𝑌</m:t>
                          </m:r>
                        </m:e>
                      </m:d>
                      <m:r>
                        <a:rPr lang="sv-SE" sz="2400" b="0" i="1" smtClean="0">
                          <a:solidFill>
                            <a:schemeClr val="tx1"/>
                          </a:solidFill>
                          <a:latin typeface="Cambria Math" panose="02040503050406030204" pitchFamily="18" charset="0"/>
                        </a:rPr>
                        <m:t>=</m:t>
                      </m:r>
                      <m:nary>
                        <m:naryPr>
                          <m:chr m:val="∑"/>
                          <m:ctrlPr>
                            <a:rPr lang="en-US" sz="2400" i="1" smtClean="0">
                              <a:solidFill>
                                <a:schemeClr val="tx1"/>
                              </a:solidFill>
                              <a:latin typeface="Cambria Math" panose="02040503050406030204" pitchFamily="18" charset="0"/>
                            </a:rPr>
                          </m:ctrlPr>
                        </m:naryPr>
                        <m:sub>
                          <m:r>
                            <m:rPr>
                              <m:brk m:alnAt="23"/>
                            </m:rPr>
                            <a:rPr lang="sv-SE" sz="2400" b="0" i="1" smtClean="0">
                              <a:solidFill>
                                <a:schemeClr val="tx1"/>
                              </a:solidFill>
                              <a:latin typeface="Cambria Math" panose="02040503050406030204" pitchFamily="18" charset="0"/>
                            </a:rPr>
                            <m:t>𝑖</m:t>
                          </m:r>
                          <m:r>
                            <a:rPr lang="sv-SE" sz="2400" b="0" i="1" smtClean="0">
                              <a:solidFill>
                                <a:schemeClr val="tx1"/>
                              </a:solidFill>
                              <a:latin typeface="Cambria Math" panose="02040503050406030204" pitchFamily="18" charset="0"/>
                            </a:rPr>
                            <m:t>=1</m:t>
                          </m:r>
                        </m:sub>
                        <m:sup>
                          <m:r>
                            <a:rPr lang="sv-SE" sz="2400" b="0" i="1" smtClean="0">
                              <a:solidFill>
                                <a:schemeClr val="tx1"/>
                              </a:solidFill>
                              <a:latin typeface="Cambria Math" panose="02040503050406030204" pitchFamily="18" charset="0"/>
                            </a:rPr>
                            <m:t>𝑁</m:t>
                          </m:r>
                        </m:sup>
                        <m:e>
                          <m:sSup>
                            <m:sSupPr>
                              <m:ctrlPr>
                                <a:rPr lang="sv-SE" sz="2400" b="0" i="1" smtClean="0">
                                  <a:solidFill>
                                    <a:schemeClr val="tx1"/>
                                  </a:solidFill>
                                  <a:latin typeface="Cambria Math" panose="02040503050406030204" pitchFamily="18" charset="0"/>
                                </a:rPr>
                              </m:ctrlPr>
                            </m:sSupPr>
                            <m:e>
                              <m:d>
                                <m:dPr>
                                  <m:ctrlPr>
                                    <a:rPr lang="sv-SE" sz="2400" b="0" i="1" smtClean="0">
                                      <a:solidFill>
                                        <a:schemeClr val="tx1"/>
                                      </a:solidFill>
                                      <a:latin typeface="Cambria Math" panose="02040503050406030204" pitchFamily="18" charset="0"/>
                                    </a:rPr>
                                  </m:ctrlPr>
                                </m:dPr>
                                <m:e>
                                  <m:r>
                                    <a:rPr lang="sv-SE" sz="2400" b="0" i="1" smtClean="0">
                                      <a:solidFill>
                                        <a:schemeClr val="tx1"/>
                                      </a:solidFill>
                                      <a:latin typeface="Cambria Math" panose="02040503050406030204" pitchFamily="18" charset="0"/>
                                    </a:rPr>
                                    <m:t>𝑓</m:t>
                                  </m:r>
                                  <m:d>
                                    <m:dPr>
                                      <m:ctrlPr>
                                        <a:rPr lang="sv-SE" sz="2400" b="0" i="1" smtClean="0">
                                          <a:solidFill>
                                            <a:schemeClr val="tx1"/>
                                          </a:solidFill>
                                          <a:latin typeface="Cambria Math" panose="02040503050406030204" pitchFamily="18" charset="0"/>
                                        </a:rPr>
                                      </m:ctrlPr>
                                    </m:dPr>
                                    <m:e>
                                      <m:r>
                                        <a:rPr lang="sv-SE" sz="2400" b="0" i="1" smtClean="0">
                                          <a:solidFill>
                                            <a:schemeClr val="tx1"/>
                                          </a:solidFill>
                                          <a:latin typeface="Cambria Math" panose="02040503050406030204" pitchFamily="18" charset="0"/>
                                        </a:rPr>
                                        <m:t>𝑊</m:t>
                                      </m:r>
                                      <m:r>
                                        <a:rPr lang="sv-SE" sz="2400" b="0" i="1" smtClean="0">
                                          <a:solidFill>
                                            <a:schemeClr val="tx1"/>
                                          </a:solidFill>
                                          <a:latin typeface="Cambria Math" panose="02040503050406030204" pitchFamily="18" charset="0"/>
                                        </a:rPr>
                                        <m:t>,</m:t>
                                      </m:r>
                                      <m:sSub>
                                        <m:sSubPr>
                                          <m:ctrlPr>
                                            <a:rPr lang="sv-SE" sz="2400" b="0" i="1" smtClean="0">
                                              <a:solidFill>
                                                <a:schemeClr val="tx1"/>
                                              </a:solidFill>
                                              <a:latin typeface="Cambria Math" panose="02040503050406030204" pitchFamily="18" charset="0"/>
                                            </a:rPr>
                                          </m:ctrlPr>
                                        </m:sSubPr>
                                        <m:e>
                                          <m:r>
                                            <a:rPr lang="sv-SE" sz="2400" b="0" i="1" smtClean="0">
                                              <a:solidFill>
                                                <a:schemeClr val="tx1"/>
                                              </a:solidFill>
                                              <a:latin typeface="Cambria Math" panose="02040503050406030204" pitchFamily="18" charset="0"/>
                                            </a:rPr>
                                            <m:t>𝑋</m:t>
                                          </m:r>
                                        </m:e>
                                        <m:sub>
                                          <m:r>
                                            <a:rPr lang="sv-SE" sz="2400" b="0" i="1" smtClean="0">
                                              <a:solidFill>
                                                <a:schemeClr val="tx1"/>
                                              </a:solidFill>
                                              <a:latin typeface="Cambria Math" panose="02040503050406030204" pitchFamily="18" charset="0"/>
                                            </a:rPr>
                                            <m:t>𝑖</m:t>
                                          </m:r>
                                        </m:sub>
                                      </m:sSub>
                                    </m:e>
                                  </m:d>
                                  <m:r>
                                    <a:rPr lang="sv-SE" sz="2400" b="0" i="1" smtClean="0">
                                      <a:solidFill>
                                        <a:schemeClr val="tx1"/>
                                      </a:solidFill>
                                      <a:latin typeface="Cambria Math" panose="02040503050406030204" pitchFamily="18" charset="0"/>
                                    </a:rPr>
                                    <m:t>−</m:t>
                                  </m:r>
                                  <m:sSub>
                                    <m:sSubPr>
                                      <m:ctrlPr>
                                        <a:rPr lang="sv-SE" sz="2400" b="0" i="1" smtClean="0">
                                          <a:solidFill>
                                            <a:schemeClr val="tx1"/>
                                          </a:solidFill>
                                          <a:latin typeface="Cambria Math" panose="02040503050406030204" pitchFamily="18" charset="0"/>
                                        </a:rPr>
                                      </m:ctrlPr>
                                    </m:sSubPr>
                                    <m:e>
                                      <m:r>
                                        <a:rPr lang="sv-SE" sz="2400" b="0" i="1" smtClean="0">
                                          <a:solidFill>
                                            <a:schemeClr val="tx1"/>
                                          </a:solidFill>
                                          <a:latin typeface="Cambria Math" panose="02040503050406030204" pitchFamily="18" charset="0"/>
                                        </a:rPr>
                                        <m:t>𝑌</m:t>
                                      </m:r>
                                    </m:e>
                                    <m:sub>
                                      <m:r>
                                        <a:rPr lang="sv-SE" sz="2400" b="0" i="1" smtClean="0">
                                          <a:solidFill>
                                            <a:schemeClr val="tx1"/>
                                          </a:solidFill>
                                          <a:latin typeface="Cambria Math" panose="02040503050406030204" pitchFamily="18" charset="0"/>
                                        </a:rPr>
                                        <m:t>𝑖</m:t>
                                      </m:r>
                                    </m:sub>
                                  </m:sSub>
                                </m:e>
                              </m:d>
                            </m:e>
                            <m:sup>
                              <m:r>
                                <a:rPr lang="sv-SE" sz="2400" b="0" i="1" smtClean="0">
                                  <a:solidFill>
                                    <a:schemeClr val="tx1"/>
                                  </a:solidFill>
                                  <a:latin typeface="Cambria Math" panose="02040503050406030204" pitchFamily="18" charset="0"/>
                                </a:rPr>
                                <m:t>2</m:t>
                              </m:r>
                            </m:sup>
                          </m:sSup>
                        </m:e>
                      </m:nary>
                    </m:oMath>
                  </m:oMathPara>
                </a14:m>
                <a:endParaRPr lang="en-US" sz="2400" dirty="0">
                  <a:solidFill>
                    <a:schemeClr val="tx1"/>
                  </a:solidFill>
                </a:endParaRPr>
              </a:p>
              <a:p>
                <a:pPr marL="0" indent="0">
                  <a:buNone/>
                </a:pPr>
                <a:endParaRPr lang="en-US" sz="2400" dirty="0"/>
              </a:p>
              <a:p>
                <a:pPr marL="0" indent="0">
                  <a:buNone/>
                </a:pPr>
                <a:endParaRPr lang="en-US" sz="2400" dirty="0"/>
              </a:p>
            </p:txBody>
          </p:sp>
        </mc:Choice>
        <mc:Fallback>
          <p:sp>
            <p:nvSpPr>
              <p:cNvPr id="12" name="Content Placeholder 2">
                <a:extLst>
                  <a:ext uri="{FF2B5EF4-FFF2-40B4-BE49-F238E27FC236}">
                    <a16:creationId xmlns:a16="http://schemas.microsoft.com/office/drawing/2014/main" id="{71AE0EAD-9DBC-1E0E-8BDB-9DC84C6214E9}"/>
                  </a:ext>
                </a:extLst>
              </p:cNvPr>
              <p:cNvSpPr>
                <a:spLocks noGrp="1" noRot="1" noChangeAspect="1" noMove="1" noResize="1" noEditPoints="1" noAdjustHandles="1" noChangeArrowheads="1" noChangeShapeType="1" noTextEdit="1"/>
              </p:cNvSpPr>
              <p:nvPr>
                <p:ph sz="quarter" idx="13"/>
              </p:nvPr>
            </p:nvSpPr>
            <p:spPr>
              <a:xfrm>
                <a:off x="488632" y="5379110"/>
                <a:ext cx="6022280" cy="1506119"/>
              </a:xfrm>
              <a:blipFill>
                <a:blip r:embed="rId8"/>
                <a:stretch>
                  <a:fillRect l="-1263" t="-59664" b="-112605"/>
                </a:stretch>
              </a:blipFill>
            </p:spPr>
            <p:txBody>
              <a:bodyPr/>
              <a:lstStyle/>
              <a:p>
                <a:r>
                  <a:rPr lang="en-US">
                    <a:noFill/>
                  </a:rPr>
                  <a:t> </a:t>
                </a:r>
              </a:p>
            </p:txBody>
          </p:sp>
        </mc:Fallback>
      </mc:AlternateContent>
      <p:pic>
        <p:nvPicPr>
          <p:cNvPr id="14" name="Picture 13" descr="A diagram of a graph&#10;&#10;AI-generated content may be incorrect.">
            <a:extLst>
              <a:ext uri="{FF2B5EF4-FFF2-40B4-BE49-F238E27FC236}">
                <a16:creationId xmlns:a16="http://schemas.microsoft.com/office/drawing/2014/main" id="{A4624569-D013-1869-E445-9E9A9B765FE0}"/>
              </a:ext>
            </a:extLst>
          </p:cNvPr>
          <p:cNvPicPr>
            <a:picLocks noChangeAspect="1"/>
          </p:cNvPicPr>
          <p:nvPr/>
        </p:nvPicPr>
        <p:blipFill>
          <a:blip r:embed="rId9"/>
          <a:stretch>
            <a:fillRect/>
          </a:stretch>
        </p:blipFill>
        <p:spPr>
          <a:xfrm>
            <a:off x="6332855" y="3581218"/>
            <a:ext cx="4260718" cy="2431675"/>
          </a:xfrm>
          <a:prstGeom prst="rect">
            <a:avLst/>
          </a:prstGeom>
        </p:spPr>
      </p:pic>
    </p:spTree>
    <p:extLst>
      <p:ext uri="{BB962C8B-B14F-4D97-AF65-F5344CB8AC3E}">
        <p14:creationId xmlns:p14="http://schemas.microsoft.com/office/powerpoint/2010/main" val="41478676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A67255-A5B6-4657-27D9-D71A37FBC56F}"/>
              </a:ext>
            </a:extLst>
          </p:cNvPr>
          <p:cNvSpPr>
            <a:spLocks noGrp="1"/>
          </p:cNvSpPr>
          <p:nvPr>
            <p:ph type="title"/>
          </p:nvPr>
        </p:nvSpPr>
        <p:spPr/>
        <p:txBody>
          <a:bodyPr/>
          <a:lstStyle/>
          <a:p>
            <a:r>
              <a:rPr lang="en-US" dirty="0"/>
              <a:t>Train a Linear Regression Model</a:t>
            </a:r>
          </a:p>
        </p:txBody>
      </p:sp>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2B3ADD99-AA5E-D3D3-6301-75BDB5868C56}"/>
                  </a:ext>
                </a:extLst>
              </p:cNvPr>
              <p:cNvSpPr txBox="1"/>
              <p:nvPr/>
            </p:nvSpPr>
            <p:spPr>
              <a:xfrm>
                <a:off x="947738" y="1856509"/>
                <a:ext cx="10233913" cy="1015663"/>
              </a:xfrm>
              <a:prstGeom prst="rect">
                <a:avLst/>
              </a:prstGeom>
              <a:noFill/>
            </p:spPr>
            <p:txBody>
              <a:bodyPr wrap="square" rtlCol="0">
                <a:spAutoFit/>
              </a:bodyPr>
              <a:lstStyle/>
              <a:p>
                <a:r>
                  <a:rPr lang="en-US" sz="2400" dirty="0">
                    <a:latin typeface="Work Sans" pitchFamily="2" charset="77"/>
                  </a:rPr>
                  <a:t>Goal: model the relationship </a:t>
                </a:r>
                <a14:m>
                  <m:oMath xmlns:m="http://schemas.openxmlformats.org/officeDocument/2006/math">
                    <m:acc>
                      <m:accPr>
                        <m:chr m:val="̅"/>
                        <m:ctrlPr>
                          <a:rPr lang="sv-SE" sz="2400" b="0" i="1" smtClean="0">
                            <a:latin typeface="Cambria Math" panose="02040503050406030204" pitchFamily="18" charset="0"/>
                          </a:rPr>
                        </m:ctrlPr>
                      </m:accPr>
                      <m:e>
                        <m:r>
                          <a:rPr lang="sv-SE" sz="2400" b="0" i="1" smtClean="0">
                            <a:latin typeface="Cambria Math" panose="02040503050406030204" pitchFamily="18" charset="0"/>
                          </a:rPr>
                          <m:t>𝑌</m:t>
                        </m:r>
                      </m:e>
                    </m:acc>
                    <m:r>
                      <a:rPr lang="sv-SE" sz="2400" b="0" i="1" dirty="0" smtClean="0">
                        <a:latin typeface="Cambria Math" panose="02040503050406030204" pitchFamily="18" charset="0"/>
                      </a:rPr>
                      <m:t>=</m:t>
                    </m:r>
                    <m:r>
                      <a:rPr lang="sv-SE" sz="2400" b="0" i="1" dirty="0" smtClean="0">
                        <a:latin typeface="Cambria Math" panose="02040503050406030204" pitchFamily="18" charset="0"/>
                      </a:rPr>
                      <m:t>𝑓</m:t>
                    </m:r>
                    <m:r>
                      <a:rPr lang="sv-SE" sz="2400" b="0" i="1" dirty="0" smtClean="0">
                        <a:latin typeface="Cambria Math" panose="02040503050406030204" pitchFamily="18" charset="0"/>
                      </a:rPr>
                      <m:t>(</m:t>
                    </m:r>
                    <m:r>
                      <a:rPr lang="sv-SE" sz="2400" b="0" i="1" dirty="0" smtClean="0">
                        <a:latin typeface="Cambria Math" panose="02040503050406030204" pitchFamily="18" charset="0"/>
                      </a:rPr>
                      <m:t>𝑊</m:t>
                    </m:r>
                    <m:r>
                      <a:rPr lang="sv-SE" sz="2400" b="0" i="1" dirty="0" smtClean="0">
                        <a:latin typeface="Cambria Math" panose="02040503050406030204" pitchFamily="18" charset="0"/>
                      </a:rPr>
                      <m:t>,</m:t>
                    </m:r>
                    <m:r>
                      <a:rPr lang="sv-SE" sz="2400" b="0" i="1" dirty="0" smtClean="0">
                        <a:latin typeface="Cambria Math" panose="02040503050406030204" pitchFamily="18" charset="0"/>
                      </a:rPr>
                      <m:t>𝑋</m:t>
                    </m:r>
                    <m:r>
                      <a:rPr lang="sv-SE" sz="2400" b="0" i="1" dirty="0" smtClean="0">
                        <a:latin typeface="Cambria Math" panose="02040503050406030204" pitchFamily="18" charset="0"/>
                      </a:rPr>
                      <m:t>)= </m:t>
                    </m:r>
                    <m:r>
                      <a:rPr lang="sv-SE" sz="2400" b="0" i="1" smtClean="0">
                        <a:latin typeface="Cambria Math" panose="02040503050406030204" pitchFamily="18" charset="0"/>
                      </a:rPr>
                      <m:t>𝑋𝑊</m:t>
                    </m:r>
                  </m:oMath>
                </a14:m>
                <a:endParaRPr lang="en-US" sz="2400" dirty="0">
                  <a:latin typeface="Work Sans" pitchFamily="2" charset="77"/>
                </a:endParaRPr>
              </a:p>
              <a:p>
                <a:endParaRPr lang="en-US" dirty="0"/>
              </a:p>
              <a:p>
                <a:endParaRPr lang="en-US" dirty="0"/>
              </a:p>
            </p:txBody>
          </p:sp>
        </mc:Choice>
        <mc:Fallback>
          <p:sp>
            <p:nvSpPr>
              <p:cNvPr id="9" name="TextBox 8">
                <a:extLst>
                  <a:ext uri="{FF2B5EF4-FFF2-40B4-BE49-F238E27FC236}">
                    <a16:creationId xmlns:a16="http://schemas.microsoft.com/office/drawing/2014/main" id="{2B3ADD99-AA5E-D3D3-6301-75BDB5868C56}"/>
                  </a:ext>
                </a:extLst>
              </p:cNvPr>
              <p:cNvSpPr txBox="1">
                <a:spLocks noRot="1" noChangeAspect="1" noMove="1" noResize="1" noEditPoints="1" noAdjustHandles="1" noChangeArrowheads="1" noChangeShapeType="1" noTextEdit="1"/>
              </p:cNvSpPr>
              <p:nvPr/>
            </p:nvSpPr>
            <p:spPr>
              <a:xfrm>
                <a:off x="947738" y="1856509"/>
                <a:ext cx="10233913" cy="1015663"/>
              </a:xfrm>
              <a:prstGeom prst="rect">
                <a:avLst/>
              </a:prstGeom>
              <a:blipFill>
                <a:blip r:embed="rId2"/>
                <a:stretch>
                  <a:fillRect l="-867" t="-49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F6712E42-5314-362D-6143-F4B0E516D9A5}"/>
                  </a:ext>
                </a:extLst>
              </p:cNvPr>
              <p:cNvSpPr txBox="1"/>
              <p:nvPr/>
            </p:nvSpPr>
            <p:spPr>
              <a:xfrm>
                <a:off x="947737" y="2405904"/>
                <a:ext cx="8598045" cy="738664"/>
              </a:xfrm>
              <a:prstGeom prst="rect">
                <a:avLst/>
              </a:prstGeom>
              <a:noFill/>
            </p:spPr>
            <p:txBody>
              <a:bodyPr wrap="square" rtlCol="0">
                <a:spAutoFit/>
              </a:bodyPr>
              <a:lstStyle/>
              <a:p>
                <a:r>
                  <a:rPr lang="en-US" sz="2400" dirty="0">
                    <a:latin typeface="Work Sans" pitchFamily="2" charset="77"/>
                  </a:rPr>
                  <a:t>Parameter to learn:  </a:t>
                </a:r>
                <a14:m>
                  <m:oMath xmlns:m="http://schemas.openxmlformats.org/officeDocument/2006/math">
                    <m:r>
                      <a:rPr lang="sv-SE" sz="2400" b="0" i="1" smtClean="0">
                        <a:latin typeface="Cambria Math" panose="02040503050406030204" pitchFamily="18" charset="0"/>
                      </a:rPr>
                      <m:t>𝑊</m:t>
                    </m:r>
                    <m:r>
                      <a:rPr lang="sv-SE" sz="2400" b="0" i="1" smtClean="0">
                        <a:latin typeface="Cambria Math" panose="02040503050406030204" pitchFamily="18" charset="0"/>
                      </a:rPr>
                      <m:t> </m:t>
                    </m:r>
                    <m:d>
                      <m:dPr>
                        <m:ctrlPr>
                          <a:rPr lang="sv-SE" sz="2400" b="0" i="1" smtClean="0">
                            <a:latin typeface="Cambria Math" panose="02040503050406030204" pitchFamily="18" charset="0"/>
                          </a:rPr>
                        </m:ctrlPr>
                      </m:dPr>
                      <m:e>
                        <m:r>
                          <a:rPr lang="sv-SE" sz="2400" b="0" i="1" smtClean="0">
                            <a:latin typeface="Cambria Math" panose="02040503050406030204" pitchFamily="18" charset="0"/>
                          </a:rPr>
                          <m:t>𝑊𝑒𝑖𝑔h𝑡𝑠</m:t>
                        </m:r>
                      </m:e>
                    </m:d>
                    <m:r>
                      <a:rPr lang="sv-SE" sz="2400" b="0" i="1" smtClean="0">
                        <a:latin typeface="Cambria Math" panose="02040503050406030204" pitchFamily="18" charset="0"/>
                      </a:rPr>
                      <m:t> </m:t>
                    </m:r>
                    <m:r>
                      <a:rPr lang="sv-SE" sz="2400" b="0" i="1" smtClean="0">
                        <a:latin typeface="Cambria Math" panose="02040503050406030204" pitchFamily="18" charset="0"/>
                      </a:rPr>
                      <m:t>𝑎𝑛𝑑</m:t>
                    </m:r>
                    <m:r>
                      <a:rPr lang="sv-SE" sz="2400" b="0" i="1" smtClean="0">
                        <a:latin typeface="Cambria Math" panose="02040503050406030204" pitchFamily="18" charset="0"/>
                      </a:rPr>
                      <m:t> </m:t>
                    </m:r>
                    <m:r>
                      <a:rPr lang="sv-SE" sz="2400" b="0" i="1" smtClean="0">
                        <a:latin typeface="Cambria Math" panose="02040503050406030204" pitchFamily="18" charset="0"/>
                      </a:rPr>
                      <m:t>𝑏</m:t>
                    </m:r>
                    <m:r>
                      <a:rPr lang="sv-SE" sz="2400" b="0" i="1" smtClean="0">
                        <a:latin typeface="Cambria Math" panose="02040503050406030204" pitchFamily="18" charset="0"/>
                      </a:rPr>
                      <m:t> </m:t>
                    </m:r>
                    <m:d>
                      <m:dPr>
                        <m:ctrlPr>
                          <a:rPr lang="sv-SE" sz="2400" b="0" i="1" smtClean="0">
                            <a:latin typeface="Cambria Math" panose="02040503050406030204" pitchFamily="18" charset="0"/>
                          </a:rPr>
                        </m:ctrlPr>
                      </m:dPr>
                      <m:e>
                        <m:r>
                          <a:rPr lang="sv-SE" sz="2400" b="0" i="1" smtClean="0">
                            <a:latin typeface="Cambria Math" panose="02040503050406030204" pitchFamily="18" charset="0"/>
                          </a:rPr>
                          <m:t>𝑏𝑖𝑎𝑠</m:t>
                        </m:r>
                      </m:e>
                    </m:d>
                  </m:oMath>
                </a14:m>
                <a:endParaRPr lang="en-US" sz="2400" dirty="0">
                  <a:latin typeface="Work Sans" pitchFamily="2" charset="77"/>
                </a:endParaRPr>
              </a:p>
              <a:p>
                <a:endParaRPr lang="en-US" dirty="0"/>
              </a:p>
            </p:txBody>
          </p:sp>
        </mc:Choice>
        <mc:Fallback xmlns="">
          <p:sp>
            <p:nvSpPr>
              <p:cNvPr id="12" name="TextBox 11">
                <a:extLst>
                  <a:ext uri="{FF2B5EF4-FFF2-40B4-BE49-F238E27FC236}">
                    <a16:creationId xmlns:a16="http://schemas.microsoft.com/office/drawing/2014/main" id="{F6712E42-5314-362D-6143-F4B0E516D9A5}"/>
                  </a:ext>
                </a:extLst>
              </p:cNvPr>
              <p:cNvSpPr txBox="1">
                <a:spLocks noRot="1" noChangeAspect="1" noMove="1" noResize="1" noEditPoints="1" noAdjustHandles="1" noChangeArrowheads="1" noChangeShapeType="1" noTextEdit="1"/>
              </p:cNvSpPr>
              <p:nvPr/>
            </p:nvSpPr>
            <p:spPr>
              <a:xfrm>
                <a:off x="947737" y="2405904"/>
                <a:ext cx="8598045" cy="738664"/>
              </a:xfrm>
              <a:prstGeom prst="rect">
                <a:avLst/>
              </a:prstGeom>
              <a:blipFill>
                <a:blip r:embed="rId3"/>
                <a:stretch>
                  <a:fillRect l="-1032" t="-6780"/>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25FE53A0-D0BC-C166-3819-D5545E131AC6}"/>
              </a:ext>
            </a:extLst>
          </p:cNvPr>
          <p:cNvSpPr txBox="1"/>
          <p:nvPr/>
        </p:nvSpPr>
        <p:spPr>
          <a:xfrm>
            <a:off x="1017010" y="3713433"/>
            <a:ext cx="6187354" cy="2308324"/>
          </a:xfrm>
          <a:prstGeom prst="rect">
            <a:avLst/>
          </a:prstGeom>
          <a:noFill/>
        </p:spPr>
        <p:txBody>
          <a:bodyPr wrap="square" rtlCol="0">
            <a:spAutoFit/>
          </a:bodyPr>
          <a:lstStyle/>
          <a:p>
            <a:r>
              <a:rPr lang="en-US" sz="2400" b="1" dirty="0">
                <a:latin typeface="Work Sans" pitchFamily="2" charset="77"/>
              </a:rPr>
              <a:t>Methods</a:t>
            </a:r>
          </a:p>
          <a:p>
            <a:pPr marL="342900" indent="-342900">
              <a:buFont typeface="+mj-lt"/>
              <a:buAutoNum type="arabicPeriod"/>
            </a:pPr>
            <a:r>
              <a:rPr lang="en-US" sz="2400" b="1" dirty="0">
                <a:latin typeface="Work Sans" pitchFamily="2" charset="77"/>
              </a:rPr>
              <a:t>Closed form solution (optimal ): </a:t>
            </a:r>
            <a:r>
              <a:rPr lang="en-US" sz="2400" dirty="0">
                <a:latin typeface="Work Sans" pitchFamily="2" charset="77"/>
              </a:rPr>
              <a:t>Small dataset</a:t>
            </a:r>
            <a:br>
              <a:rPr lang="en-US" sz="2400" dirty="0">
                <a:latin typeface="Work Sans" pitchFamily="2" charset="77"/>
              </a:rPr>
            </a:br>
            <a:endParaRPr lang="en-US" sz="2400" dirty="0">
              <a:latin typeface="Work Sans" pitchFamily="2" charset="77"/>
            </a:endParaRPr>
          </a:p>
          <a:p>
            <a:pPr marL="342900" indent="-342900">
              <a:buFont typeface="+mj-lt"/>
              <a:buAutoNum type="arabicPeriod"/>
            </a:pPr>
            <a:r>
              <a:rPr lang="en-US" sz="2400" b="1" dirty="0">
                <a:latin typeface="Work Sans" pitchFamily="2" charset="77"/>
              </a:rPr>
              <a:t>Gradient descent: </a:t>
            </a:r>
            <a:r>
              <a:rPr lang="en-US" sz="2400" dirty="0">
                <a:latin typeface="Work Sans" pitchFamily="2" charset="77"/>
              </a:rPr>
              <a:t>Useful for Large dataset </a:t>
            </a:r>
          </a:p>
        </p:txBody>
      </p:sp>
      <mc:AlternateContent xmlns:mc="http://schemas.openxmlformats.org/markup-compatibility/2006">
        <mc:Choice xmlns:a14="http://schemas.microsoft.com/office/drawing/2010/main" Requires="a14">
          <p:sp>
            <p:nvSpPr>
              <p:cNvPr id="17" name="TextBox 16">
                <a:extLst>
                  <a:ext uri="{FF2B5EF4-FFF2-40B4-BE49-F238E27FC236}">
                    <a16:creationId xmlns:a16="http://schemas.microsoft.com/office/drawing/2014/main" id="{5A1A7C77-5324-748B-EB37-9E7D75CD9D45}"/>
                  </a:ext>
                </a:extLst>
              </p:cNvPr>
              <p:cNvSpPr txBox="1"/>
              <p:nvPr/>
            </p:nvSpPr>
            <p:spPr>
              <a:xfrm>
                <a:off x="6945424" y="4175097"/>
                <a:ext cx="3833413"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sv-SE" sz="2400" i="1" smtClean="0">
                              <a:latin typeface="Cambria Math" panose="02040503050406030204" pitchFamily="18" charset="0"/>
                            </a:rPr>
                          </m:ctrlPr>
                        </m:sSupPr>
                        <m:e>
                          <m:r>
                            <m:rPr>
                              <m:sty m:val="p"/>
                            </m:rPr>
                            <a:rPr lang="sv-SE" sz="2400" i="1" smtClean="0">
                              <a:latin typeface="Cambria Math" panose="02040503050406030204" pitchFamily="18" charset="0"/>
                            </a:rPr>
                            <m:t>W</m:t>
                          </m:r>
                        </m:e>
                        <m:sup>
                          <m:r>
                            <a:rPr lang="sv-SE" sz="2400" b="0" i="1" smtClean="0">
                              <a:latin typeface="Cambria Math" panose="02040503050406030204" pitchFamily="18" charset="0"/>
                            </a:rPr>
                            <m:t>∗</m:t>
                          </m:r>
                        </m:sup>
                      </m:sSup>
                      <m:r>
                        <a:rPr lang="sv-SE" sz="2400" b="0" i="1" smtClean="0">
                          <a:latin typeface="Cambria Math" panose="02040503050406030204" pitchFamily="18" charset="0"/>
                        </a:rPr>
                        <m:t>=</m:t>
                      </m:r>
                      <m:sSup>
                        <m:sSupPr>
                          <m:ctrlPr>
                            <a:rPr lang="sv-SE" sz="2400" b="0" i="1" smtClean="0">
                              <a:latin typeface="Cambria Math" panose="02040503050406030204" pitchFamily="18" charset="0"/>
                            </a:rPr>
                          </m:ctrlPr>
                        </m:sSupPr>
                        <m:e>
                          <m:d>
                            <m:dPr>
                              <m:ctrlPr>
                                <a:rPr lang="sv-SE" sz="2400" b="0" i="1" smtClean="0">
                                  <a:latin typeface="Cambria Math" panose="02040503050406030204" pitchFamily="18" charset="0"/>
                                </a:rPr>
                              </m:ctrlPr>
                            </m:dPr>
                            <m:e>
                              <m:sSup>
                                <m:sSupPr>
                                  <m:ctrlPr>
                                    <a:rPr lang="sv-SE" sz="2400" b="0" i="1" smtClean="0">
                                      <a:latin typeface="Cambria Math" panose="02040503050406030204" pitchFamily="18" charset="0"/>
                                    </a:rPr>
                                  </m:ctrlPr>
                                </m:sSupPr>
                                <m:e>
                                  <m:r>
                                    <a:rPr lang="sv-SE" sz="2400" b="0" i="1" smtClean="0">
                                      <a:latin typeface="Cambria Math" panose="02040503050406030204" pitchFamily="18" charset="0"/>
                                    </a:rPr>
                                    <m:t>𝑋</m:t>
                                  </m:r>
                                </m:e>
                                <m:sup>
                                  <m:r>
                                    <a:rPr lang="sv-SE" sz="2400" b="0" i="1" smtClean="0">
                                      <a:latin typeface="Cambria Math" panose="02040503050406030204" pitchFamily="18" charset="0"/>
                                    </a:rPr>
                                    <m:t>𝑇</m:t>
                                  </m:r>
                                </m:sup>
                              </m:sSup>
                              <m:r>
                                <a:rPr lang="sv-SE" sz="2400" b="0" i="1" smtClean="0">
                                  <a:latin typeface="Cambria Math" panose="02040503050406030204" pitchFamily="18" charset="0"/>
                                </a:rPr>
                                <m:t>𝑋</m:t>
                              </m:r>
                            </m:e>
                          </m:d>
                        </m:e>
                        <m:sup>
                          <m:r>
                            <a:rPr lang="sv-SE" sz="2400" b="0" i="1" smtClean="0">
                              <a:latin typeface="Cambria Math" panose="02040503050406030204" pitchFamily="18" charset="0"/>
                            </a:rPr>
                            <m:t>−1</m:t>
                          </m:r>
                        </m:sup>
                      </m:sSup>
                      <m:sSup>
                        <m:sSupPr>
                          <m:ctrlPr>
                            <a:rPr lang="sv-SE" sz="2400" b="0" i="1" smtClean="0">
                              <a:latin typeface="Cambria Math" panose="02040503050406030204" pitchFamily="18" charset="0"/>
                            </a:rPr>
                          </m:ctrlPr>
                        </m:sSupPr>
                        <m:e>
                          <m:r>
                            <a:rPr lang="sv-SE" sz="2400" b="0" i="1" smtClean="0">
                              <a:latin typeface="Cambria Math" panose="02040503050406030204" pitchFamily="18" charset="0"/>
                            </a:rPr>
                            <m:t>𝑋</m:t>
                          </m:r>
                        </m:e>
                        <m:sup>
                          <m:r>
                            <a:rPr lang="sv-SE" sz="2400" b="0" i="1" smtClean="0">
                              <a:latin typeface="Cambria Math" panose="02040503050406030204" pitchFamily="18" charset="0"/>
                            </a:rPr>
                            <m:t>𝑇</m:t>
                          </m:r>
                        </m:sup>
                      </m:sSup>
                      <m:r>
                        <a:rPr lang="sv-SE" sz="2400" b="0" i="1" smtClean="0">
                          <a:latin typeface="Cambria Math" panose="02040503050406030204" pitchFamily="18" charset="0"/>
                        </a:rPr>
                        <m:t>𝑌</m:t>
                      </m:r>
                    </m:oMath>
                  </m:oMathPara>
                </a14:m>
                <a:endParaRPr lang="en-US" sz="2400" dirty="0"/>
              </a:p>
            </p:txBody>
          </p:sp>
        </mc:Choice>
        <mc:Fallback>
          <p:sp>
            <p:nvSpPr>
              <p:cNvPr id="17" name="TextBox 16">
                <a:extLst>
                  <a:ext uri="{FF2B5EF4-FFF2-40B4-BE49-F238E27FC236}">
                    <a16:creationId xmlns:a16="http://schemas.microsoft.com/office/drawing/2014/main" id="{5A1A7C77-5324-748B-EB37-9E7D75CD9D45}"/>
                  </a:ext>
                </a:extLst>
              </p:cNvPr>
              <p:cNvSpPr txBox="1">
                <a:spLocks noRot="1" noChangeAspect="1" noMove="1" noResize="1" noEditPoints="1" noAdjustHandles="1" noChangeArrowheads="1" noChangeShapeType="1" noTextEdit="1"/>
              </p:cNvSpPr>
              <p:nvPr/>
            </p:nvSpPr>
            <p:spPr>
              <a:xfrm>
                <a:off x="6945424" y="4175097"/>
                <a:ext cx="3833413" cy="461665"/>
              </a:xfrm>
              <a:prstGeom prst="rect">
                <a:avLst/>
              </a:prstGeom>
              <a:blipFill>
                <a:blip r:embed="rId4"/>
                <a:stretch>
                  <a:fillRect/>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39A09D19-ADC3-3ABD-8EBD-1B8A4063BC53}"/>
              </a:ext>
            </a:extLst>
          </p:cNvPr>
          <p:cNvSpPr txBox="1"/>
          <p:nvPr/>
        </p:nvSpPr>
        <p:spPr>
          <a:xfrm>
            <a:off x="947737" y="3059668"/>
            <a:ext cx="8598045" cy="461665"/>
          </a:xfrm>
          <a:prstGeom prst="rect">
            <a:avLst/>
          </a:prstGeom>
          <a:noFill/>
        </p:spPr>
        <p:txBody>
          <a:bodyPr wrap="square" rtlCol="0">
            <a:spAutoFit/>
          </a:bodyPr>
          <a:lstStyle/>
          <a:p>
            <a:r>
              <a:rPr lang="en-US" sz="2400" dirty="0"/>
              <a:t>Optimize Loss function: </a:t>
            </a:r>
          </a:p>
        </p:txBody>
      </p:sp>
      <mc:AlternateContent xmlns:mc="http://schemas.openxmlformats.org/markup-compatibility/2006">
        <mc:Choice xmlns:a14="http://schemas.microsoft.com/office/drawing/2010/main" Requires="a14">
          <p:sp>
            <p:nvSpPr>
              <p:cNvPr id="4" name="Content Placeholder 2">
                <a:extLst>
                  <a:ext uri="{FF2B5EF4-FFF2-40B4-BE49-F238E27FC236}">
                    <a16:creationId xmlns:a16="http://schemas.microsoft.com/office/drawing/2014/main" id="{DA225A6D-67B3-A6A4-4D7F-3A3741359439}"/>
                  </a:ext>
                </a:extLst>
              </p:cNvPr>
              <p:cNvSpPr>
                <a:spLocks noGrp="1"/>
              </p:cNvSpPr>
              <p:nvPr>
                <p:ph sz="quarter" idx="13"/>
              </p:nvPr>
            </p:nvSpPr>
            <p:spPr>
              <a:xfrm>
                <a:off x="5421571" y="2701371"/>
                <a:ext cx="6022280" cy="1506119"/>
              </a:xfrm>
            </p:spPr>
            <p:txBody>
              <a:bodyPr/>
              <a:lstStyle/>
              <a:p>
                <a:pPr marL="0" indent="0">
                  <a:buNone/>
                </a:pPr>
                <a:r>
                  <a:rPr lang="en-US" sz="2400" dirty="0"/>
                  <a:t> </a:t>
                </a:r>
                <a:br>
                  <a:rPr lang="en-US" sz="2400" dirty="0"/>
                </a:br>
                <a:endParaRPr lang="en-US" sz="2400" dirty="0"/>
              </a:p>
              <a:p>
                <a:pPr marL="0" indent="0">
                  <a:buNone/>
                </a:pPr>
                <a14:m>
                  <m:oMathPara xmlns:m="http://schemas.openxmlformats.org/officeDocument/2006/math">
                    <m:oMathParaPr>
                      <m:jc m:val="centerGroup"/>
                    </m:oMathParaPr>
                    <m:oMath xmlns:m="http://schemas.openxmlformats.org/officeDocument/2006/math">
                      <m:sSub>
                        <m:sSubPr>
                          <m:ctrlPr>
                            <a:rPr lang="sv-SE" sz="2400" b="0" i="1" smtClean="0">
                              <a:solidFill>
                                <a:schemeClr val="tx1"/>
                              </a:solidFill>
                              <a:latin typeface="Cambria Math" panose="02040503050406030204" pitchFamily="18" charset="0"/>
                            </a:rPr>
                          </m:ctrlPr>
                        </m:sSubPr>
                        <m:e>
                          <m:r>
                            <a:rPr lang="sv-SE" sz="2400" b="0" i="1" smtClean="0">
                              <a:solidFill>
                                <a:schemeClr val="tx1"/>
                              </a:solidFill>
                              <a:latin typeface="Cambria Math" panose="02040503050406030204" pitchFamily="18" charset="0"/>
                            </a:rPr>
                            <m:t>𝐿</m:t>
                          </m:r>
                        </m:e>
                        <m:sub>
                          <m:r>
                            <a:rPr lang="sv-SE" sz="2400" b="0" i="1" smtClean="0">
                              <a:solidFill>
                                <a:schemeClr val="tx1"/>
                              </a:solidFill>
                              <a:latin typeface="Cambria Math" panose="02040503050406030204" pitchFamily="18" charset="0"/>
                            </a:rPr>
                            <m:t>𝑀𝑆𝐸</m:t>
                          </m:r>
                        </m:sub>
                      </m:sSub>
                      <m:d>
                        <m:dPr>
                          <m:ctrlPr>
                            <a:rPr lang="sv-SE" sz="2400" b="0" i="1" smtClean="0">
                              <a:solidFill>
                                <a:schemeClr val="tx1"/>
                              </a:solidFill>
                              <a:latin typeface="Cambria Math" panose="02040503050406030204" pitchFamily="18" charset="0"/>
                            </a:rPr>
                          </m:ctrlPr>
                        </m:dPr>
                        <m:e>
                          <m:r>
                            <a:rPr lang="sv-SE" sz="2400" b="0" i="1" smtClean="0">
                              <a:solidFill>
                                <a:schemeClr val="tx1"/>
                              </a:solidFill>
                              <a:latin typeface="Cambria Math" panose="02040503050406030204" pitchFamily="18" charset="0"/>
                            </a:rPr>
                            <m:t>𝑊</m:t>
                          </m:r>
                          <m:r>
                            <a:rPr lang="sv-SE" sz="2400" b="0" i="1" smtClean="0">
                              <a:solidFill>
                                <a:schemeClr val="tx1"/>
                              </a:solidFill>
                              <a:latin typeface="Cambria Math" panose="02040503050406030204" pitchFamily="18" charset="0"/>
                            </a:rPr>
                            <m:t>,</m:t>
                          </m:r>
                          <m:r>
                            <a:rPr lang="sv-SE" sz="2400" b="0" i="1" smtClean="0">
                              <a:solidFill>
                                <a:schemeClr val="tx1"/>
                              </a:solidFill>
                              <a:latin typeface="Cambria Math" panose="02040503050406030204" pitchFamily="18" charset="0"/>
                            </a:rPr>
                            <m:t>𝑋</m:t>
                          </m:r>
                          <m:r>
                            <a:rPr lang="sv-SE" sz="2400" b="0" i="1" smtClean="0">
                              <a:solidFill>
                                <a:schemeClr val="tx1"/>
                              </a:solidFill>
                              <a:latin typeface="Cambria Math" panose="02040503050406030204" pitchFamily="18" charset="0"/>
                            </a:rPr>
                            <m:t>, </m:t>
                          </m:r>
                          <m:r>
                            <a:rPr lang="sv-SE" sz="2400" b="0" i="1" smtClean="0">
                              <a:solidFill>
                                <a:schemeClr val="tx1"/>
                              </a:solidFill>
                              <a:latin typeface="Cambria Math" panose="02040503050406030204" pitchFamily="18" charset="0"/>
                            </a:rPr>
                            <m:t>𝑌</m:t>
                          </m:r>
                        </m:e>
                      </m:d>
                      <m:r>
                        <a:rPr lang="sv-SE" sz="2400" b="0" i="1" smtClean="0">
                          <a:solidFill>
                            <a:schemeClr val="tx1"/>
                          </a:solidFill>
                          <a:latin typeface="Cambria Math" panose="02040503050406030204" pitchFamily="18" charset="0"/>
                        </a:rPr>
                        <m:t>=</m:t>
                      </m:r>
                      <m:nary>
                        <m:naryPr>
                          <m:chr m:val="∑"/>
                          <m:ctrlPr>
                            <a:rPr lang="en-US" sz="2400" i="1" smtClean="0">
                              <a:solidFill>
                                <a:schemeClr val="tx1"/>
                              </a:solidFill>
                              <a:latin typeface="Cambria Math" panose="02040503050406030204" pitchFamily="18" charset="0"/>
                            </a:rPr>
                          </m:ctrlPr>
                        </m:naryPr>
                        <m:sub>
                          <m:r>
                            <m:rPr>
                              <m:brk m:alnAt="23"/>
                            </m:rPr>
                            <a:rPr lang="sv-SE" sz="2400" b="0" i="1" smtClean="0">
                              <a:solidFill>
                                <a:schemeClr val="tx1"/>
                              </a:solidFill>
                              <a:latin typeface="Cambria Math" panose="02040503050406030204" pitchFamily="18" charset="0"/>
                            </a:rPr>
                            <m:t>𝑖</m:t>
                          </m:r>
                          <m:r>
                            <a:rPr lang="sv-SE" sz="2400" b="0" i="1" smtClean="0">
                              <a:solidFill>
                                <a:schemeClr val="tx1"/>
                              </a:solidFill>
                              <a:latin typeface="Cambria Math" panose="02040503050406030204" pitchFamily="18" charset="0"/>
                            </a:rPr>
                            <m:t>=1</m:t>
                          </m:r>
                        </m:sub>
                        <m:sup>
                          <m:r>
                            <a:rPr lang="sv-SE" sz="2400" b="0" i="1" smtClean="0">
                              <a:solidFill>
                                <a:schemeClr val="tx1"/>
                              </a:solidFill>
                              <a:latin typeface="Cambria Math" panose="02040503050406030204" pitchFamily="18" charset="0"/>
                            </a:rPr>
                            <m:t>𝑁</m:t>
                          </m:r>
                        </m:sup>
                        <m:e>
                          <m:sSup>
                            <m:sSupPr>
                              <m:ctrlPr>
                                <a:rPr lang="sv-SE" sz="2400" b="0" i="1" smtClean="0">
                                  <a:solidFill>
                                    <a:schemeClr val="tx1"/>
                                  </a:solidFill>
                                  <a:latin typeface="Cambria Math" panose="02040503050406030204" pitchFamily="18" charset="0"/>
                                </a:rPr>
                              </m:ctrlPr>
                            </m:sSupPr>
                            <m:e>
                              <m:d>
                                <m:dPr>
                                  <m:ctrlPr>
                                    <a:rPr lang="sv-SE" sz="2400" b="0" i="1" smtClean="0">
                                      <a:solidFill>
                                        <a:schemeClr val="tx1"/>
                                      </a:solidFill>
                                      <a:latin typeface="Cambria Math" panose="02040503050406030204" pitchFamily="18" charset="0"/>
                                    </a:rPr>
                                  </m:ctrlPr>
                                </m:dPr>
                                <m:e>
                                  <m:r>
                                    <a:rPr lang="sv-SE" sz="2400" b="0" i="1" smtClean="0">
                                      <a:solidFill>
                                        <a:schemeClr val="tx1"/>
                                      </a:solidFill>
                                      <a:latin typeface="Cambria Math" panose="02040503050406030204" pitchFamily="18" charset="0"/>
                                    </a:rPr>
                                    <m:t>𝑓</m:t>
                                  </m:r>
                                  <m:d>
                                    <m:dPr>
                                      <m:ctrlPr>
                                        <a:rPr lang="sv-SE" sz="2400" b="0" i="1" smtClean="0">
                                          <a:solidFill>
                                            <a:schemeClr val="tx1"/>
                                          </a:solidFill>
                                          <a:latin typeface="Cambria Math" panose="02040503050406030204" pitchFamily="18" charset="0"/>
                                        </a:rPr>
                                      </m:ctrlPr>
                                    </m:dPr>
                                    <m:e>
                                      <m:r>
                                        <a:rPr lang="sv-SE" sz="2400" b="0" i="1" smtClean="0">
                                          <a:solidFill>
                                            <a:schemeClr val="tx1"/>
                                          </a:solidFill>
                                          <a:latin typeface="Cambria Math" panose="02040503050406030204" pitchFamily="18" charset="0"/>
                                        </a:rPr>
                                        <m:t>𝑊</m:t>
                                      </m:r>
                                      <m:r>
                                        <a:rPr lang="sv-SE" sz="2400" b="0" i="1" smtClean="0">
                                          <a:solidFill>
                                            <a:schemeClr val="tx1"/>
                                          </a:solidFill>
                                          <a:latin typeface="Cambria Math" panose="02040503050406030204" pitchFamily="18" charset="0"/>
                                        </a:rPr>
                                        <m:t>,</m:t>
                                      </m:r>
                                      <m:sSub>
                                        <m:sSubPr>
                                          <m:ctrlPr>
                                            <a:rPr lang="sv-SE" sz="2400" b="0" i="1" smtClean="0">
                                              <a:solidFill>
                                                <a:schemeClr val="tx1"/>
                                              </a:solidFill>
                                              <a:latin typeface="Cambria Math" panose="02040503050406030204" pitchFamily="18" charset="0"/>
                                            </a:rPr>
                                          </m:ctrlPr>
                                        </m:sSubPr>
                                        <m:e>
                                          <m:r>
                                            <a:rPr lang="sv-SE" sz="2400" b="0" i="1" smtClean="0">
                                              <a:solidFill>
                                                <a:schemeClr val="tx1"/>
                                              </a:solidFill>
                                              <a:latin typeface="Cambria Math" panose="02040503050406030204" pitchFamily="18" charset="0"/>
                                            </a:rPr>
                                            <m:t>𝑋</m:t>
                                          </m:r>
                                        </m:e>
                                        <m:sub>
                                          <m:r>
                                            <a:rPr lang="sv-SE" sz="2400" b="0" i="1" smtClean="0">
                                              <a:solidFill>
                                                <a:schemeClr val="tx1"/>
                                              </a:solidFill>
                                              <a:latin typeface="Cambria Math" panose="02040503050406030204" pitchFamily="18" charset="0"/>
                                            </a:rPr>
                                            <m:t>𝑖</m:t>
                                          </m:r>
                                        </m:sub>
                                      </m:sSub>
                                    </m:e>
                                  </m:d>
                                  <m:r>
                                    <a:rPr lang="sv-SE" sz="2400" b="0" i="1" smtClean="0">
                                      <a:solidFill>
                                        <a:schemeClr val="tx1"/>
                                      </a:solidFill>
                                      <a:latin typeface="Cambria Math" panose="02040503050406030204" pitchFamily="18" charset="0"/>
                                    </a:rPr>
                                    <m:t>−</m:t>
                                  </m:r>
                                  <m:sSub>
                                    <m:sSubPr>
                                      <m:ctrlPr>
                                        <a:rPr lang="sv-SE" sz="2400" b="0" i="1" smtClean="0">
                                          <a:solidFill>
                                            <a:schemeClr val="tx1"/>
                                          </a:solidFill>
                                          <a:latin typeface="Cambria Math" panose="02040503050406030204" pitchFamily="18" charset="0"/>
                                        </a:rPr>
                                      </m:ctrlPr>
                                    </m:sSubPr>
                                    <m:e>
                                      <m:r>
                                        <a:rPr lang="sv-SE" sz="2400" b="0" i="1" smtClean="0">
                                          <a:solidFill>
                                            <a:schemeClr val="tx1"/>
                                          </a:solidFill>
                                          <a:latin typeface="Cambria Math" panose="02040503050406030204" pitchFamily="18" charset="0"/>
                                        </a:rPr>
                                        <m:t>𝑌</m:t>
                                      </m:r>
                                    </m:e>
                                    <m:sub>
                                      <m:r>
                                        <a:rPr lang="sv-SE" sz="2400" b="0" i="1" smtClean="0">
                                          <a:solidFill>
                                            <a:schemeClr val="tx1"/>
                                          </a:solidFill>
                                          <a:latin typeface="Cambria Math" panose="02040503050406030204" pitchFamily="18" charset="0"/>
                                        </a:rPr>
                                        <m:t>𝑖</m:t>
                                      </m:r>
                                    </m:sub>
                                  </m:sSub>
                                </m:e>
                              </m:d>
                            </m:e>
                            <m:sup>
                              <m:r>
                                <a:rPr lang="sv-SE" sz="2400" b="0" i="1" smtClean="0">
                                  <a:solidFill>
                                    <a:schemeClr val="tx1"/>
                                  </a:solidFill>
                                  <a:latin typeface="Cambria Math" panose="02040503050406030204" pitchFamily="18" charset="0"/>
                                </a:rPr>
                                <m:t>2</m:t>
                              </m:r>
                            </m:sup>
                          </m:sSup>
                        </m:e>
                      </m:nary>
                    </m:oMath>
                  </m:oMathPara>
                </a14:m>
                <a:endParaRPr lang="en-US" sz="2400" dirty="0">
                  <a:solidFill>
                    <a:schemeClr val="tx1"/>
                  </a:solidFill>
                </a:endParaRPr>
              </a:p>
              <a:p>
                <a:pPr marL="0" indent="0">
                  <a:buNone/>
                </a:pPr>
                <a:endParaRPr lang="en-US" sz="2400" dirty="0"/>
              </a:p>
              <a:p>
                <a:pPr marL="0" indent="0">
                  <a:buNone/>
                </a:pPr>
                <a:endParaRPr lang="en-US" sz="2400" dirty="0"/>
              </a:p>
            </p:txBody>
          </p:sp>
        </mc:Choice>
        <mc:Fallback>
          <p:sp>
            <p:nvSpPr>
              <p:cNvPr id="4" name="Content Placeholder 2">
                <a:extLst>
                  <a:ext uri="{FF2B5EF4-FFF2-40B4-BE49-F238E27FC236}">
                    <a16:creationId xmlns:a16="http://schemas.microsoft.com/office/drawing/2014/main" id="{DA225A6D-67B3-A6A4-4D7F-3A3741359439}"/>
                  </a:ext>
                </a:extLst>
              </p:cNvPr>
              <p:cNvSpPr>
                <a:spLocks noGrp="1" noRot="1" noChangeAspect="1" noMove="1" noResize="1" noEditPoints="1" noAdjustHandles="1" noChangeArrowheads="1" noChangeShapeType="1" noTextEdit="1"/>
              </p:cNvSpPr>
              <p:nvPr>
                <p:ph sz="quarter" idx="13"/>
              </p:nvPr>
            </p:nvSpPr>
            <p:spPr>
              <a:xfrm>
                <a:off x="5421571" y="2701371"/>
                <a:ext cx="6022280" cy="1506119"/>
              </a:xfrm>
              <a:blipFill>
                <a:blip r:embed="rId5"/>
                <a:stretch>
                  <a:fillRect t="-78333" b="-90833"/>
                </a:stretch>
              </a:blipFill>
            </p:spPr>
            <p:txBody>
              <a:bodyPr/>
              <a:lstStyle/>
              <a:p>
                <a:r>
                  <a:rPr lang="en-US">
                    <a:noFill/>
                  </a:rPr>
                  <a:t> </a:t>
                </a:r>
              </a:p>
            </p:txBody>
          </p:sp>
        </mc:Fallback>
      </mc:AlternateContent>
    </p:spTree>
    <p:extLst>
      <p:ext uri="{BB962C8B-B14F-4D97-AF65-F5344CB8AC3E}">
        <p14:creationId xmlns:p14="http://schemas.microsoft.com/office/powerpoint/2010/main" val="4436283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29C5CA-7A7E-C2A5-0053-B1D552EED332}"/>
              </a:ext>
            </a:extLst>
          </p:cNvPr>
          <p:cNvSpPr>
            <a:spLocks noGrp="1"/>
          </p:cNvSpPr>
          <p:nvPr>
            <p:ph type="title"/>
          </p:nvPr>
        </p:nvSpPr>
        <p:spPr/>
        <p:txBody>
          <a:bodyPr/>
          <a:lstStyle/>
          <a:p>
            <a:r>
              <a:rPr lang="en-US" dirty="0"/>
              <a:t>Gradient descent vs closed-form </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4B4F7D4A-F885-7101-7187-8DEADFF6F680}"/>
                  </a:ext>
                </a:extLst>
              </p:cNvPr>
              <p:cNvSpPr>
                <a:spLocks noGrp="1"/>
              </p:cNvSpPr>
              <p:nvPr>
                <p:ph sz="quarter" idx="13"/>
              </p:nvPr>
            </p:nvSpPr>
            <p:spPr>
              <a:xfrm>
                <a:off x="947739" y="1776413"/>
                <a:ext cx="10468406" cy="4244974"/>
              </a:xfrm>
            </p:spPr>
            <p:txBody>
              <a:bodyPr/>
              <a:lstStyle/>
              <a:p>
                <a:r>
                  <a:rPr lang="en-US" sz="2400" dirty="0">
                    <a:solidFill>
                      <a:schemeClr val="tx1"/>
                    </a:solidFill>
                  </a:rPr>
                  <a:t>Closed-form solution is </a:t>
                </a:r>
              </a:p>
              <a:p>
                <a:pPr lvl="1"/>
                <a:r>
                  <a:rPr lang="en-US" sz="2400" dirty="0">
                    <a:solidFill>
                      <a:schemeClr val="tx1"/>
                    </a:solidFill>
                  </a:rPr>
                  <a:t>Costly matrix inversion operation </a:t>
                </a:r>
                <a14:m>
                  <m:oMath xmlns:m="http://schemas.openxmlformats.org/officeDocument/2006/math">
                    <m:r>
                      <a:rPr lang="sv-SE" sz="2400" b="0" i="1" smtClean="0">
                        <a:solidFill>
                          <a:schemeClr val="tx1"/>
                        </a:solidFill>
                        <a:latin typeface="Cambria Math" panose="02040503050406030204" pitchFamily="18" charset="0"/>
                      </a:rPr>
                      <m:t>𝑂</m:t>
                    </m:r>
                    <m:d>
                      <m:dPr>
                        <m:ctrlPr>
                          <a:rPr lang="sv-SE" sz="2400" b="0" i="1" smtClean="0">
                            <a:solidFill>
                              <a:schemeClr val="tx1"/>
                            </a:solidFill>
                            <a:latin typeface="Cambria Math" panose="02040503050406030204" pitchFamily="18" charset="0"/>
                          </a:rPr>
                        </m:ctrlPr>
                      </m:dPr>
                      <m:e>
                        <m:sSup>
                          <m:sSupPr>
                            <m:ctrlPr>
                              <a:rPr lang="sv-SE" sz="2400" b="0" i="1" smtClean="0">
                                <a:solidFill>
                                  <a:schemeClr val="tx1"/>
                                </a:solidFill>
                                <a:latin typeface="Cambria Math" panose="02040503050406030204" pitchFamily="18" charset="0"/>
                              </a:rPr>
                            </m:ctrlPr>
                          </m:sSupPr>
                          <m:e>
                            <m:r>
                              <a:rPr lang="sv-SE" sz="2400" b="0" i="1" smtClean="0">
                                <a:solidFill>
                                  <a:schemeClr val="tx1"/>
                                </a:solidFill>
                                <a:latin typeface="Cambria Math" panose="02040503050406030204" pitchFamily="18" charset="0"/>
                              </a:rPr>
                              <m:t>𝑑</m:t>
                            </m:r>
                          </m:e>
                          <m:sup>
                            <m:r>
                              <a:rPr lang="sv-SE" sz="2400" b="0" i="1" smtClean="0">
                                <a:solidFill>
                                  <a:schemeClr val="tx1"/>
                                </a:solidFill>
                                <a:latin typeface="Cambria Math" panose="02040503050406030204" pitchFamily="18" charset="0"/>
                              </a:rPr>
                              <m:t>3</m:t>
                            </m:r>
                          </m:sup>
                        </m:sSup>
                      </m:e>
                    </m:d>
                  </m:oMath>
                </a14:m>
                <a:r>
                  <a:rPr lang="sv-SE" sz="2400" b="0" dirty="0">
                    <a:solidFill>
                      <a:schemeClr val="tx1"/>
                    </a:solidFill>
                  </a:rPr>
                  <a:t> for </a:t>
                </a:r>
                <a:r>
                  <a:rPr lang="sv-SE" sz="2400" b="0" dirty="0" err="1">
                    <a:solidFill>
                      <a:schemeClr val="tx1"/>
                    </a:solidFill>
                  </a:rPr>
                  <a:t>large</a:t>
                </a:r>
                <a:r>
                  <a:rPr lang="sv-SE" sz="2400" b="0" dirty="0">
                    <a:solidFill>
                      <a:schemeClr val="tx1"/>
                    </a:solidFill>
                  </a:rPr>
                  <a:t> </a:t>
                </a:r>
                <a:r>
                  <a:rPr lang="sv-SE" sz="2400" b="0" dirty="0" err="1">
                    <a:solidFill>
                      <a:schemeClr val="tx1"/>
                    </a:solidFill>
                  </a:rPr>
                  <a:t>dataset</a:t>
                </a:r>
                <a:endParaRPr lang="sv-SE" sz="2400" dirty="0">
                  <a:solidFill>
                    <a:schemeClr val="tx1"/>
                  </a:solidFill>
                </a:endParaRPr>
              </a:p>
              <a:p>
                <a:pPr lvl="1"/>
                <a:r>
                  <a:rPr lang="sv-SE" sz="2400" dirty="0" err="1">
                    <a:solidFill>
                      <a:schemeClr val="tx1"/>
                    </a:solidFill>
                  </a:rPr>
                  <a:t>Computation</a:t>
                </a:r>
                <a:r>
                  <a:rPr lang="sv-SE" sz="2400" dirty="0">
                    <a:solidFill>
                      <a:schemeClr val="tx1"/>
                    </a:solidFill>
                  </a:rPr>
                  <a:t> </a:t>
                </a:r>
                <a:r>
                  <a:rPr lang="sv-SE" sz="2400" dirty="0" err="1">
                    <a:solidFill>
                      <a:schemeClr val="tx1"/>
                    </a:solidFill>
                  </a:rPr>
                  <a:t>of</a:t>
                </a:r>
                <a:r>
                  <a:rPr lang="sv-SE" sz="2400" dirty="0">
                    <a:solidFill>
                      <a:schemeClr val="tx1"/>
                    </a:solidFill>
                  </a:rPr>
                  <a:t> </a:t>
                </a:r>
                <a14:m>
                  <m:oMath xmlns:m="http://schemas.openxmlformats.org/officeDocument/2006/math">
                    <m:sSup>
                      <m:sSupPr>
                        <m:ctrlPr>
                          <a:rPr lang="sv-SE" sz="2400" b="0" i="1" smtClean="0">
                            <a:solidFill>
                              <a:schemeClr val="tx1"/>
                            </a:solidFill>
                            <a:latin typeface="Cambria Math" panose="02040503050406030204" pitchFamily="18" charset="0"/>
                          </a:rPr>
                        </m:ctrlPr>
                      </m:sSupPr>
                      <m:e>
                        <m:r>
                          <a:rPr lang="sv-SE" sz="2400" b="0" i="1" smtClean="0">
                            <a:solidFill>
                              <a:schemeClr val="tx1"/>
                            </a:solidFill>
                            <a:latin typeface="Cambria Math" panose="02040503050406030204" pitchFamily="18" charset="0"/>
                          </a:rPr>
                          <m:t>𝑋</m:t>
                        </m:r>
                      </m:e>
                      <m:sup>
                        <m:r>
                          <a:rPr lang="sv-SE" sz="2400" b="0" i="1" smtClean="0">
                            <a:solidFill>
                              <a:schemeClr val="tx1"/>
                            </a:solidFill>
                            <a:latin typeface="Cambria Math" panose="02040503050406030204" pitchFamily="18" charset="0"/>
                          </a:rPr>
                          <m:t>𝑇</m:t>
                        </m:r>
                      </m:sup>
                    </m:sSup>
                    <m:r>
                      <a:rPr lang="sv-SE" sz="2400" b="0" i="1" smtClean="0">
                        <a:solidFill>
                          <a:schemeClr val="tx1"/>
                        </a:solidFill>
                        <a:latin typeface="Cambria Math" panose="02040503050406030204" pitchFamily="18" charset="0"/>
                      </a:rPr>
                      <m:t>𝑋</m:t>
                    </m:r>
                    <m:r>
                      <a:rPr lang="sv-SE" sz="2400" b="0" i="0" smtClean="0">
                        <a:solidFill>
                          <a:schemeClr val="tx1"/>
                        </a:solidFill>
                        <a:latin typeface="Cambria Math" panose="02040503050406030204" pitchFamily="18" charset="0"/>
                      </a:rPr>
                      <m:t> </m:t>
                    </m:r>
                  </m:oMath>
                </a14:m>
                <a:r>
                  <a:rPr lang="sv-SE" sz="2400" b="0" dirty="0">
                    <a:solidFill>
                      <a:schemeClr val="tx1"/>
                    </a:solidFill>
                  </a:rPr>
                  <a:t> </a:t>
                </a:r>
                <a:r>
                  <a:rPr lang="sv-SE" sz="2400" b="0" dirty="0" err="1">
                    <a:solidFill>
                      <a:schemeClr val="tx1"/>
                    </a:solidFill>
                  </a:rPr>
                  <a:t>requires</a:t>
                </a:r>
                <a:r>
                  <a:rPr lang="sv-SE" sz="2400" b="0" dirty="0">
                    <a:solidFill>
                      <a:schemeClr val="tx1"/>
                    </a:solidFill>
                  </a:rPr>
                  <a:t> space </a:t>
                </a:r>
                <a:r>
                  <a:rPr lang="sv-SE" sz="2400" b="0" dirty="0" err="1">
                    <a:solidFill>
                      <a:schemeClr val="tx1"/>
                    </a:solidFill>
                  </a:rPr>
                  <a:t>complexity</a:t>
                </a:r>
                <a:r>
                  <a:rPr lang="sv-SE" sz="2400" b="0" dirty="0">
                    <a:solidFill>
                      <a:schemeClr val="tx1"/>
                    </a:solidFill>
                  </a:rPr>
                  <a:t> </a:t>
                </a:r>
                <a:r>
                  <a:rPr lang="sv-SE" sz="2400" b="0" dirty="0" err="1">
                    <a:solidFill>
                      <a:schemeClr val="tx1"/>
                    </a:solidFill>
                  </a:rPr>
                  <a:t>of</a:t>
                </a:r>
                <a:r>
                  <a:rPr lang="sv-SE" sz="2400" b="0" dirty="0">
                    <a:solidFill>
                      <a:schemeClr val="tx1"/>
                    </a:solidFill>
                  </a:rPr>
                  <a:t> </a:t>
                </a:r>
                <a14:m>
                  <m:oMath xmlns:m="http://schemas.openxmlformats.org/officeDocument/2006/math">
                    <m:r>
                      <a:rPr lang="sv-SE" sz="2400" i="1">
                        <a:solidFill>
                          <a:schemeClr val="tx1"/>
                        </a:solidFill>
                        <a:latin typeface="Cambria Math" panose="02040503050406030204" pitchFamily="18" charset="0"/>
                      </a:rPr>
                      <m:t>𝑂</m:t>
                    </m:r>
                    <m:d>
                      <m:dPr>
                        <m:ctrlPr>
                          <a:rPr lang="sv-SE" sz="2400" i="1">
                            <a:solidFill>
                              <a:schemeClr val="tx1"/>
                            </a:solidFill>
                            <a:latin typeface="Cambria Math" panose="02040503050406030204" pitchFamily="18" charset="0"/>
                          </a:rPr>
                        </m:ctrlPr>
                      </m:dPr>
                      <m:e>
                        <m:sSup>
                          <m:sSupPr>
                            <m:ctrlPr>
                              <a:rPr lang="sv-SE" sz="2400" i="1">
                                <a:solidFill>
                                  <a:schemeClr val="tx1"/>
                                </a:solidFill>
                                <a:latin typeface="Cambria Math" panose="02040503050406030204" pitchFamily="18" charset="0"/>
                              </a:rPr>
                            </m:ctrlPr>
                          </m:sSupPr>
                          <m:e>
                            <m:r>
                              <a:rPr lang="sv-SE" sz="2400" i="1">
                                <a:solidFill>
                                  <a:schemeClr val="tx1"/>
                                </a:solidFill>
                                <a:latin typeface="Cambria Math" panose="02040503050406030204" pitchFamily="18" charset="0"/>
                              </a:rPr>
                              <m:t>𝑑</m:t>
                            </m:r>
                          </m:e>
                          <m:sup>
                            <m:r>
                              <a:rPr lang="sv-SE" sz="2400" i="1">
                                <a:solidFill>
                                  <a:schemeClr val="tx1"/>
                                </a:solidFill>
                                <a:latin typeface="Cambria Math" panose="02040503050406030204" pitchFamily="18" charset="0"/>
                              </a:rPr>
                              <m:t>2</m:t>
                            </m:r>
                          </m:sup>
                        </m:sSup>
                      </m:e>
                    </m:d>
                    <m:r>
                      <a:rPr lang="sv-SE" sz="2400" i="1">
                        <a:solidFill>
                          <a:schemeClr val="tx1"/>
                        </a:solidFill>
                        <a:latin typeface="Cambria Math" panose="02040503050406030204" pitchFamily="18" charset="0"/>
                      </a:rPr>
                      <m:t> </m:t>
                    </m:r>
                  </m:oMath>
                </a14:m>
                <a:r>
                  <a:rPr lang="sv-SE" sz="2400" b="0" dirty="0" err="1">
                    <a:solidFill>
                      <a:schemeClr val="tx1"/>
                    </a:solidFill>
                  </a:rPr>
                  <a:t>Therefore</a:t>
                </a:r>
                <a:r>
                  <a:rPr lang="sv-SE" sz="2400" b="0" dirty="0">
                    <a:solidFill>
                      <a:schemeClr val="tx1"/>
                    </a:solidFill>
                  </a:rPr>
                  <a:t>, </a:t>
                </a:r>
                <a:r>
                  <a:rPr lang="sv-SE" sz="2400" b="0" dirty="0" err="1">
                    <a:solidFill>
                      <a:schemeClr val="tx1"/>
                    </a:solidFill>
                  </a:rPr>
                  <a:t>memory</a:t>
                </a:r>
                <a:r>
                  <a:rPr lang="sv-SE" sz="2400" b="0" dirty="0">
                    <a:solidFill>
                      <a:schemeClr val="tx1"/>
                    </a:solidFill>
                  </a:rPr>
                  <a:t> intensive for  </a:t>
                </a:r>
                <a:r>
                  <a:rPr lang="sv-SE" sz="2400" b="0" dirty="0" err="1">
                    <a:solidFill>
                      <a:schemeClr val="tx1"/>
                    </a:solidFill>
                  </a:rPr>
                  <a:t>high</a:t>
                </a:r>
                <a:r>
                  <a:rPr lang="sv-SE" sz="2400" b="0" dirty="0">
                    <a:solidFill>
                      <a:schemeClr val="tx1"/>
                    </a:solidFill>
                  </a:rPr>
                  <a:t> </a:t>
                </a:r>
                <a:r>
                  <a:rPr lang="sv-SE" sz="2400" b="0" dirty="0" err="1">
                    <a:solidFill>
                      <a:schemeClr val="tx1"/>
                    </a:solidFill>
                  </a:rPr>
                  <a:t>dimensional</a:t>
                </a:r>
                <a:r>
                  <a:rPr lang="sv-SE" sz="2400" b="0" dirty="0">
                    <a:solidFill>
                      <a:schemeClr val="tx1"/>
                    </a:solidFill>
                  </a:rPr>
                  <a:t> </a:t>
                </a:r>
                <a:r>
                  <a:rPr lang="sv-SE" sz="2400" b="0" dirty="0" err="1">
                    <a:solidFill>
                      <a:schemeClr val="tx1"/>
                    </a:solidFill>
                  </a:rPr>
                  <a:t>datasets</a:t>
                </a:r>
                <a:r>
                  <a:rPr lang="sv-SE" sz="2400" b="0" dirty="0">
                    <a:solidFill>
                      <a:schemeClr val="tx1"/>
                    </a:solidFill>
                  </a:rPr>
                  <a:t>.</a:t>
                </a:r>
                <a:endParaRPr lang="en-US" sz="2400" dirty="0">
                  <a:solidFill>
                    <a:schemeClr val="tx1"/>
                  </a:solidFill>
                </a:endParaRPr>
              </a:p>
              <a:p>
                <a:pPr lvl="1"/>
                <a:endParaRPr lang="en-US" sz="2400" b="0" dirty="0">
                  <a:solidFill>
                    <a:schemeClr val="tx1"/>
                  </a:solidFill>
                </a:endParaRPr>
              </a:p>
              <a:p>
                <a:r>
                  <a:rPr lang="sv-SE" sz="2600" b="0" dirty="0">
                    <a:solidFill>
                      <a:schemeClr val="tx1"/>
                    </a:solidFill>
                  </a:rPr>
                  <a:t>Gradient </a:t>
                </a:r>
                <a:r>
                  <a:rPr lang="sv-SE" sz="2600" b="0" dirty="0" err="1">
                    <a:solidFill>
                      <a:schemeClr val="tx1"/>
                    </a:solidFill>
                  </a:rPr>
                  <a:t>desent</a:t>
                </a:r>
                <a:r>
                  <a:rPr lang="sv-SE" sz="2600" dirty="0">
                    <a:solidFill>
                      <a:schemeClr val="tx1"/>
                    </a:solidFill>
                  </a:rPr>
                  <a:t>:</a:t>
                </a:r>
              </a:p>
              <a:p>
                <a:pPr lvl="1"/>
                <a:r>
                  <a:rPr lang="sv-SE" sz="2400" b="0" dirty="0" err="1">
                    <a:solidFill>
                      <a:schemeClr val="tx1"/>
                    </a:solidFill>
                  </a:rPr>
                  <a:t>Each</a:t>
                </a:r>
                <a:r>
                  <a:rPr lang="sv-SE" sz="2400" b="0" dirty="0">
                    <a:solidFill>
                      <a:schemeClr val="tx1"/>
                    </a:solidFill>
                  </a:rPr>
                  <a:t> iteration has a </a:t>
                </a:r>
                <a:r>
                  <a:rPr lang="sv-SE" sz="2400" b="0" dirty="0" err="1">
                    <a:solidFill>
                      <a:schemeClr val="tx1"/>
                    </a:solidFill>
                  </a:rPr>
                  <a:t>time</a:t>
                </a:r>
                <a:r>
                  <a:rPr lang="sv-SE" sz="2400" b="0" dirty="0">
                    <a:solidFill>
                      <a:schemeClr val="tx1"/>
                    </a:solidFill>
                  </a:rPr>
                  <a:t> </a:t>
                </a:r>
                <a:r>
                  <a:rPr lang="sv-SE" sz="2400" b="0" dirty="0" err="1">
                    <a:solidFill>
                      <a:schemeClr val="tx1"/>
                    </a:solidFill>
                  </a:rPr>
                  <a:t>complexity</a:t>
                </a:r>
                <a:r>
                  <a:rPr lang="sv-SE" sz="2400" b="0" dirty="0">
                    <a:solidFill>
                      <a:schemeClr val="tx1"/>
                    </a:solidFill>
                  </a:rPr>
                  <a:t> </a:t>
                </a:r>
                <a:r>
                  <a:rPr lang="sv-SE" sz="2400" b="0" dirty="0" err="1">
                    <a:solidFill>
                      <a:schemeClr val="tx1"/>
                    </a:solidFill>
                  </a:rPr>
                  <a:t>of</a:t>
                </a:r>
                <a:r>
                  <a:rPr lang="sv-SE" sz="2400" b="0" dirty="0">
                    <a:solidFill>
                      <a:schemeClr val="tx1"/>
                    </a:solidFill>
                  </a:rPr>
                  <a:t>  </a:t>
                </a:r>
                <a14:m>
                  <m:oMath xmlns:m="http://schemas.openxmlformats.org/officeDocument/2006/math">
                    <m:r>
                      <a:rPr lang="sv-SE" sz="2400" i="1" smtClean="0">
                        <a:solidFill>
                          <a:schemeClr val="tx1"/>
                        </a:solidFill>
                        <a:latin typeface="Cambria Math" panose="02040503050406030204" pitchFamily="18" charset="0"/>
                      </a:rPr>
                      <m:t>𝑂</m:t>
                    </m:r>
                    <m:d>
                      <m:dPr>
                        <m:ctrlPr>
                          <a:rPr lang="sv-SE" sz="2400" i="1">
                            <a:solidFill>
                              <a:schemeClr val="tx1"/>
                            </a:solidFill>
                            <a:latin typeface="Cambria Math" panose="02040503050406030204" pitchFamily="18" charset="0"/>
                          </a:rPr>
                        </m:ctrlPr>
                      </m:dPr>
                      <m:e>
                        <m:r>
                          <a:rPr lang="sv-SE" sz="2400" b="0" i="1" smtClean="0">
                            <a:solidFill>
                              <a:schemeClr val="tx1"/>
                            </a:solidFill>
                            <a:latin typeface="Cambria Math" panose="02040503050406030204" pitchFamily="18" charset="0"/>
                          </a:rPr>
                          <m:t>𝑁𝑑</m:t>
                        </m:r>
                      </m:e>
                    </m:d>
                    <m:r>
                      <a:rPr lang="sv-SE" sz="2400" i="1">
                        <a:solidFill>
                          <a:schemeClr val="tx1"/>
                        </a:solidFill>
                        <a:latin typeface="Cambria Math" panose="02040503050406030204" pitchFamily="18" charset="0"/>
                      </a:rPr>
                      <m:t> </m:t>
                    </m:r>
                  </m:oMath>
                </a14:m>
                <a:endParaRPr lang="sv-SE" sz="2400" b="0" dirty="0">
                  <a:solidFill>
                    <a:schemeClr val="tx1"/>
                  </a:solidFill>
                </a:endParaRPr>
              </a:p>
              <a:p>
                <a:pPr lvl="1"/>
                <a:r>
                  <a:rPr lang="sv-SE" sz="2400" dirty="0" err="1">
                    <a:solidFill>
                      <a:schemeClr val="tx1"/>
                    </a:solidFill>
                  </a:rPr>
                  <a:t>Requires</a:t>
                </a:r>
                <a:r>
                  <a:rPr lang="sv-SE" sz="2400" dirty="0">
                    <a:solidFill>
                      <a:schemeClr val="tx1"/>
                    </a:solidFill>
                  </a:rPr>
                  <a:t> less </a:t>
                </a:r>
                <a:r>
                  <a:rPr lang="sv-SE" sz="2400" dirty="0" err="1">
                    <a:solidFill>
                      <a:schemeClr val="tx1"/>
                    </a:solidFill>
                  </a:rPr>
                  <a:t>memory</a:t>
                </a:r>
                <a:endParaRPr lang="sv-SE" sz="2400" b="0" dirty="0">
                  <a:solidFill>
                    <a:schemeClr val="tx1"/>
                  </a:solidFill>
                </a:endParaRPr>
              </a:p>
            </p:txBody>
          </p:sp>
        </mc:Choice>
        <mc:Fallback>
          <p:sp>
            <p:nvSpPr>
              <p:cNvPr id="3" name="Content Placeholder 2">
                <a:extLst>
                  <a:ext uri="{FF2B5EF4-FFF2-40B4-BE49-F238E27FC236}">
                    <a16:creationId xmlns:a16="http://schemas.microsoft.com/office/drawing/2014/main" id="{4B4F7D4A-F885-7101-7187-8DEADFF6F680}"/>
                  </a:ext>
                </a:extLst>
              </p:cNvPr>
              <p:cNvSpPr>
                <a:spLocks noGrp="1" noRot="1" noChangeAspect="1" noMove="1" noResize="1" noEditPoints="1" noAdjustHandles="1" noChangeArrowheads="1" noChangeShapeType="1" noTextEdit="1"/>
              </p:cNvSpPr>
              <p:nvPr>
                <p:ph sz="quarter" idx="13"/>
              </p:nvPr>
            </p:nvSpPr>
            <p:spPr>
              <a:xfrm>
                <a:off x="947739" y="1776413"/>
                <a:ext cx="10468406" cy="4244974"/>
              </a:xfrm>
              <a:blipFill>
                <a:blip r:embed="rId2"/>
                <a:stretch>
                  <a:fillRect l="-847" t="-2976"/>
                </a:stretch>
              </a:blipFill>
            </p:spPr>
            <p:txBody>
              <a:bodyPr/>
              <a:lstStyle/>
              <a:p>
                <a:r>
                  <a:rPr lang="en-US">
                    <a:noFill/>
                  </a:rPr>
                  <a:t> </a:t>
                </a:r>
              </a:p>
            </p:txBody>
          </p:sp>
        </mc:Fallback>
      </mc:AlternateContent>
    </p:spTree>
    <p:extLst>
      <p:ext uri="{BB962C8B-B14F-4D97-AF65-F5344CB8AC3E}">
        <p14:creationId xmlns:p14="http://schemas.microsoft.com/office/powerpoint/2010/main" val="3926429357"/>
      </p:ext>
    </p:extLst>
  </p:cSld>
  <p:clrMapOvr>
    <a:masterClrMapping/>
  </p:clrMapOvr>
</p:sld>
</file>

<file path=ppt/theme/theme1.xml><?xml version="1.0" encoding="utf-8"?>
<a:theme xmlns:a="http://schemas.openxmlformats.org/drawingml/2006/main" name="UU theme WHITE">
  <a:themeElements>
    <a:clrScheme name="Gråskala">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UU_template_2024-05-02" id="{A66E55E3-51AE-4340-94A8-50614D6DB493}" vid="{51517022-6A04-3047-861F-6202F67E6C4C}"/>
    </a:ext>
  </a:extLst>
</a:theme>
</file>

<file path=ppt/theme/theme2.xml><?xml version="1.0" encoding="utf-8"?>
<a:theme xmlns:a="http://schemas.openxmlformats.org/drawingml/2006/main" name="UU theme LIGHT GREY">
  <a:themeElements>
    <a:clrScheme name="Gråskala">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UU_template_2024-05-02" id="{A66E55E3-51AE-4340-94A8-50614D6DB493}" vid="{06400D09-BFF6-9D49-A0E5-E1E12BD6C29E}"/>
    </a:ext>
  </a:extLst>
</a:theme>
</file>

<file path=ppt/theme/theme3.xml><?xml version="1.0" encoding="utf-8"?>
<a:theme xmlns:a="http://schemas.openxmlformats.org/drawingml/2006/main" name="UU theme DARK GREY (NB: for the Humanities Theatre)">
  <a:themeElements>
    <a:clrScheme name="Gråskala">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UU_template_2024-05-02" id="{A66E55E3-51AE-4340-94A8-50614D6DB493}" vid="{B4C2C5B9-C070-F341-A63E-5A627FE14C01}"/>
    </a:ext>
  </a:extLst>
</a:theme>
</file>

<file path=ppt/theme/theme4.xml><?xml version="1.0" encoding="utf-8"?>
<a:theme xmlns:a="http://schemas.openxmlformats.org/drawingml/2006/main" name="Office-t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UU theme WHITE</Template>
  <TotalTime>10695</TotalTime>
  <Words>2047</Words>
  <Application>Microsoft Macintosh PowerPoint</Application>
  <PresentationFormat>Widescreen</PresentationFormat>
  <Paragraphs>527</Paragraphs>
  <Slides>40</Slides>
  <Notes>1</Notes>
  <HiddenSlides>0</HiddenSlides>
  <MMClips>2</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40</vt:i4>
      </vt:variant>
    </vt:vector>
  </HeadingPairs>
  <TitlesOfParts>
    <vt:vector size="50" baseType="lpstr">
      <vt:lpstr>Work Sans</vt:lpstr>
      <vt:lpstr>Century Gothic</vt:lpstr>
      <vt:lpstr>Work Sans SemiBold</vt:lpstr>
      <vt:lpstr>Cambria Math</vt:lpstr>
      <vt:lpstr>Calibri</vt:lpstr>
      <vt:lpstr>Work Sans Medium</vt:lpstr>
      <vt:lpstr>Arial</vt:lpstr>
      <vt:lpstr>UU theme WHITE</vt:lpstr>
      <vt:lpstr>UU theme LIGHT GREY</vt:lpstr>
      <vt:lpstr>UU theme DARK GREY (NB: for the Humanities Theatre)</vt:lpstr>
      <vt:lpstr>Linear Regression and  Feature Engineering</vt:lpstr>
      <vt:lpstr>Intended Learning Outcomes</vt:lpstr>
      <vt:lpstr>Machine Learning and its types</vt:lpstr>
      <vt:lpstr>Linear Regression</vt:lpstr>
      <vt:lpstr>Linear Regression (Example)</vt:lpstr>
      <vt:lpstr>Graphical representation of Linear model</vt:lpstr>
      <vt:lpstr>Linear Regression </vt:lpstr>
      <vt:lpstr>Train a Linear Regression Model</vt:lpstr>
      <vt:lpstr>Gradient descent vs closed-form </vt:lpstr>
      <vt:lpstr>Gradient Descent</vt:lpstr>
      <vt:lpstr>Gradient Descent (Contd.)</vt:lpstr>
      <vt:lpstr>Gradient Descent based Linear Regression</vt:lpstr>
      <vt:lpstr>OtherTypes of Linear Regression</vt:lpstr>
      <vt:lpstr>Comparison of Techniques</vt:lpstr>
      <vt:lpstr>Hands-on</vt:lpstr>
      <vt:lpstr>Feature Engineering</vt:lpstr>
      <vt:lpstr>Methods</vt:lpstr>
      <vt:lpstr>Feature Selection</vt:lpstr>
      <vt:lpstr>Type of Feature Selection</vt:lpstr>
      <vt:lpstr>Mutual Information </vt:lpstr>
      <vt:lpstr>How Mutual Information Works</vt:lpstr>
      <vt:lpstr>PowerPoint Presentation</vt:lpstr>
      <vt:lpstr>Feature Extraction</vt:lpstr>
      <vt:lpstr>Principal Component Analysis (PCA)</vt:lpstr>
      <vt:lpstr>PCA</vt:lpstr>
      <vt:lpstr>How PCA works ?</vt:lpstr>
      <vt:lpstr>PCA</vt:lpstr>
      <vt:lpstr>PCA</vt:lpstr>
      <vt:lpstr>PCA</vt:lpstr>
      <vt:lpstr>PCA</vt:lpstr>
      <vt:lpstr>PowerPoint Presentation</vt:lpstr>
      <vt:lpstr>Feature Transformations and Non-linear Features</vt:lpstr>
      <vt:lpstr>Feature Transformations (Contd.)</vt:lpstr>
      <vt:lpstr>Feature Transformations (Contd.)</vt:lpstr>
      <vt:lpstr>Feature Transformations (Contd.)</vt:lpstr>
      <vt:lpstr>Feature Transformations (Contd.)</vt:lpstr>
      <vt:lpstr>Categorical Variable Encoding</vt:lpstr>
      <vt:lpstr>Categorical Variable Encoding</vt:lpstr>
      <vt:lpstr>Comparison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Sourasekhar Banerjee</dc:creator>
  <cp:lastModifiedBy>Sourasekhar Banerjee</cp:lastModifiedBy>
  <cp:revision>7</cp:revision>
  <dcterms:created xsi:type="dcterms:W3CDTF">2025-01-17T15:23:37Z</dcterms:created>
  <dcterms:modified xsi:type="dcterms:W3CDTF">2025-02-01T21:46:52Z</dcterms:modified>
</cp:coreProperties>
</file>